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8" r:id="rId2"/>
    <p:sldId id="282" r:id="rId3"/>
    <p:sldId id="283" r:id="rId4"/>
    <p:sldId id="263" r:id="rId5"/>
    <p:sldId id="257" r:id="rId6"/>
    <p:sldId id="284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6" r:id="rId16"/>
    <p:sldId id="297" r:id="rId17"/>
    <p:sldId id="298" r:id="rId18"/>
    <p:sldId id="299" r:id="rId19"/>
    <p:sldId id="300" r:id="rId20"/>
    <p:sldId id="301" r:id="rId21"/>
    <p:sldId id="303" r:id="rId22"/>
    <p:sldId id="304" r:id="rId23"/>
    <p:sldId id="305" r:id="rId24"/>
    <p:sldId id="311" r:id="rId25"/>
    <p:sldId id="312" r:id="rId26"/>
    <p:sldId id="302" r:id="rId27"/>
    <p:sldId id="314" r:id="rId28"/>
    <p:sldId id="307" r:id="rId29"/>
    <p:sldId id="308" r:id="rId30"/>
    <p:sldId id="309" r:id="rId31"/>
    <p:sldId id="313" r:id="rId32"/>
    <p:sldId id="310" r:id="rId33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566629-06FA-4DD4-80B8-13BC856F91CA}" v="1577" dt="2022-05-10T11:46:59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9778" autoAdjust="0"/>
  </p:normalViewPr>
  <p:slideViewPr>
    <p:cSldViewPr snapToGrid="0">
      <p:cViewPr>
        <p:scale>
          <a:sx n="50" d="100"/>
          <a:sy n="50" d="100"/>
        </p:scale>
        <p:origin x="2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1901028@sendai.kosen-ac.jp" userId="50d02d29-ba3a-4974-8c02-4beb13eaef79" providerId="ADAL" clId="{31566629-06FA-4DD4-80B8-13BC856F91CA}"/>
    <pc:docChg chg="undo custSel addSld delSld modSld sldOrd modNotesMaster">
      <pc:chgData name="s1901028@sendai.kosen-ac.jp" userId="50d02d29-ba3a-4974-8c02-4beb13eaef79" providerId="ADAL" clId="{31566629-06FA-4DD4-80B8-13BC856F91CA}" dt="2022-05-10T11:47:07.927" v="8865" actId="47"/>
      <pc:docMkLst>
        <pc:docMk/>
      </pc:docMkLst>
      <pc:sldChg chg="modSp mod ord">
        <pc:chgData name="s1901028@sendai.kosen-ac.jp" userId="50d02d29-ba3a-4974-8c02-4beb13eaef79" providerId="ADAL" clId="{31566629-06FA-4DD4-80B8-13BC856F91CA}" dt="2022-05-09T13:36:53.718" v="409" actId="403"/>
        <pc:sldMkLst>
          <pc:docMk/>
          <pc:sldMk cId="2761773179" sldId="257"/>
        </pc:sldMkLst>
        <pc:spChg chg="mod">
          <ac:chgData name="s1901028@sendai.kosen-ac.jp" userId="50d02d29-ba3a-4974-8c02-4beb13eaef79" providerId="ADAL" clId="{31566629-06FA-4DD4-80B8-13BC856F91CA}" dt="2022-05-09T13:36:53.718" v="409" actId="403"/>
          <ac:spMkLst>
            <pc:docMk/>
            <pc:sldMk cId="2761773179" sldId="257"/>
            <ac:spMk id="2" creationId="{D788E473-82A7-E0C0-02DA-AE7D099A9D17}"/>
          </ac:spMkLst>
        </pc:spChg>
        <pc:spChg chg="mod">
          <ac:chgData name="s1901028@sendai.kosen-ac.jp" userId="50d02d29-ba3a-4974-8c02-4beb13eaef79" providerId="ADAL" clId="{31566629-06FA-4DD4-80B8-13BC856F91CA}" dt="2022-05-09T13:25:55.488" v="181" actId="403"/>
          <ac:spMkLst>
            <pc:docMk/>
            <pc:sldMk cId="2761773179" sldId="257"/>
            <ac:spMk id="3" creationId="{A8EA4AD1-4FC7-681B-D8AD-0B04690D0CA0}"/>
          </ac:spMkLst>
        </pc:spChg>
      </pc:sldChg>
      <pc:sldChg chg="addSp delSp modSp mod">
        <pc:chgData name="s1901028@sendai.kosen-ac.jp" userId="50d02d29-ba3a-4974-8c02-4beb13eaef79" providerId="ADAL" clId="{31566629-06FA-4DD4-80B8-13BC856F91CA}" dt="2022-05-09T16:13:26.785" v="3304"/>
        <pc:sldMkLst>
          <pc:docMk/>
          <pc:sldMk cId="2924294892" sldId="258"/>
        </pc:sldMkLst>
        <pc:spChg chg="mod">
          <ac:chgData name="s1901028@sendai.kosen-ac.jp" userId="50d02d29-ba3a-4974-8c02-4beb13eaef79" providerId="ADAL" clId="{31566629-06FA-4DD4-80B8-13BC856F91CA}" dt="2022-05-09T16:13:26.785" v="3304"/>
          <ac:spMkLst>
            <pc:docMk/>
            <pc:sldMk cId="2924294892" sldId="258"/>
            <ac:spMk id="5" creationId="{FBBD3B92-B8D5-4C6C-BA52-5FFA8C936A6F}"/>
          </ac:spMkLst>
        </pc:spChg>
        <pc:spChg chg="add del">
          <ac:chgData name="s1901028@sendai.kosen-ac.jp" userId="50d02d29-ba3a-4974-8c02-4beb13eaef79" providerId="ADAL" clId="{31566629-06FA-4DD4-80B8-13BC856F91CA}" dt="2022-05-09T07:30:26.495" v="3" actId="22"/>
          <ac:spMkLst>
            <pc:docMk/>
            <pc:sldMk cId="2924294892" sldId="258"/>
            <ac:spMk id="6" creationId="{F7639232-E523-F47D-C17D-A7286ECF1B2C}"/>
          </ac:spMkLst>
        </pc:spChg>
      </pc:sldChg>
      <pc:sldChg chg="add">
        <pc:chgData name="s1901028@sendai.kosen-ac.jp" userId="50d02d29-ba3a-4974-8c02-4beb13eaef79" providerId="ADAL" clId="{31566629-06FA-4DD4-80B8-13BC856F91CA}" dt="2022-05-09T13:24:12.699" v="92"/>
        <pc:sldMkLst>
          <pc:docMk/>
          <pc:sldMk cId="1389533330" sldId="263"/>
        </pc:sldMkLst>
      </pc:sldChg>
      <pc:sldChg chg="modSp add mod">
        <pc:chgData name="s1901028@sendai.kosen-ac.jp" userId="50d02d29-ba3a-4974-8c02-4beb13eaef79" providerId="ADAL" clId="{31566629-06FA-4DD4-80B8-13BC856F91CA}" dt="2022-05-09T13:36:44.260" v="406" actId="1076"/>
        <pc:sldMkLst>
          <pc:docMk/>
          <pc:sldMk cId="2696139335" sldId="282"/>
        </pc:sldMkLst>
        <pc:spChg chg="mod">
          <ac:chgData name="s1901028@sendai.kosen-ac.jp" userId="50d02d29-ba3a-4974-8c02-4beb13eaef79" providerId="ADAL" clId="{31566629-06FA-4DD4-80B8-13BC856F91CA}" dt="2022-05-09T13:36:44.260" v="406" actId="1076"/>
          <ac:spMkLst>
            <pc:docMk/>
            <pc:sldMk cId="2696139335" sldId="282"/>
            <ac:spMk id="2" creationId="{E5D50E0E-F156-780C-81BF-3B7E7BB7361C}"/>
          </ac:spMkLst>
        </pc:spChg>
      </pc:sldChg>
      <pc:sldChg chg="add del">
        <pc:chgData name="s1901028@sendai.kosen-ac.jp" userId="50d02d29-ba3a-4974-8c02-4beb13eaef79" providerId="ADAL" clId="{31566629-06FA-4DD4-80B8-13BC856F91CA}" dt="2022-05-09T07:32:52.903" v="8" actId="47"/>
        <pc:sldMkLst>
          <pc:docMk/>
          <pc:sldMk cId="597841879" sldId="283"/>
        </pc:sldMkLst>
      </pc:sldChg>
      <pc:sldChg chg="addSp delSp modSp add mod">
        <pc:chgData name="s1901028@sendai.kosen-ac.jp" userId="50d02d29-ba3a-4974-8c02-4beb13eaef79" providerId="ADAL" clId="{31566629-06FA-4DD4-80B8-13BC856F91CA}" dt="2022-05-09T13:36:48.193" v="408" actId="1076"/>
        <pc:sldMkLst>
          <pc:docMk/>
          <pc:sldMk cId="1968005831" sldId="283"/>
        </pc:sldMkLst>
        <pc:spChg chg="mod">
          <ac:chgData name="s1901028@sendai.kosen-ac.jp" userId="50d02d29-ba3a-4974-8c02-4beb13eaef79" providerId="ADAL" clId="{31566629-06FA-4DD4-80B8-13BC856F91CA}" dt="2022-05-09T13:36:48.193" v="408" actId="1076"/>
          <ac:spMkLst>
            <pc:docMk/>
            <pc:sldMk cId="1968005831" sldId="283"/>
            <ac:spMk id="2" creationId="{B43A0F28-39C6-6A15-CAF1-E176AD3E8E17}"/>
          </ac:spMkLst>
        </pc:spChg>
        <pc:spChg chg="mod">
          <ac:chgData name="s1901028@sendai.kosen-ac.jp" userId="50d02d29-ba3a-4974-8c02-4beb13eaef79" providerId="ADAL" clId="{31566629-06FA-4DD4-80B8-13BC856F91CA}" dt="2022-05-09T07:34:13.311" v="15" actId="1076"/>
          <ac:spMkLst>
            <pc:docMk/>
            <pc:sldMk cId="1968005831" sldId="283"/>
            <ac:spMk id="3" creationId="{EF395533-48D1-8C46-4FA1-D7D3642706C0}"/>
          </ac:spMkLst>
        </pc:spChg>
        <pc:picChg chg="add del mod">
          <ac:chgData name="s1901028@sendai.kosen-ac.jp" userId="50d02d29-ba3a-4974-8c02-4beb13eaef79" providerId="ADAL" clId="{31566629-06FA-4DD4-80B8-13BC856F91CA}" dt="2022-05-09T07:33:53.448" v="12" actId="478"/>
          <ac:picMkLst>
            <pc:docMk/>
            <pc:sldMk cId="1968005831" sldId="283"/>
            <ac:picMk id="4" creationId="{E8BEC74F-18F6-BFE2-0B34-C8A28C3203B6}"/>
          </ac:picMkLst>
        </pc:picChg>
        <pc:picChg chg="add mod">
          <ac:chgData name="s1901028@sendai.kosen-ac.jp" userId="50d02d29-ba3a-4974-8c02-4beb13eaef79" providerId="ADAL" clId="{31566629-06FA-4DD4-80B8-13BC856F91CA}" dt="2022-05-09T07:34:15.664" v="16" actId="14100"/>
          <ac:picMkLst>
            <pc:docMk/>
            <pc:sldMk cId="1968005831" sldId="283"/>
            <ac:picMk id="5" creationId="{D7118961-51FA-2399-4EB2-6CCBB913E25D}"/>
          </ac:picMkLst>
        </pc:picChg>
        <pc:picChg chg="add mod">
          <ac:chgData name="s1901028@sendai.kosen-ac.jp" userId="50d02d29-ba3a-4974-8c02-4beb13eaef79" providerId="ADAL" clId="{31566629-06FA-4DD4-80B8-13BC856F91CA}" dt="2022-05-09T13:23:41.945" v="91" actId="1076"/>
          <ac:picMkLst>
            <pc:docMk/>
            <pc:sldMk cId="1968005831" sldId="283"/>
            <ac:picMk id="6" creationId="{38DDA087-8F99-A40C-1A44-D166B8A0B45A}"/>
          </ac:picMkLst>
        </pc:picChg>
      </pc:sldChg>
      <pc:sldChg chg="modSp new mod">
        <pc:chgData name="s1901028@sendai.kosen-ac.jp" userId="50d02d29-ba3a-4974-8c02-4beb13eaef79" providerId="ADAL" clId="{31566629-06FA-4DD4-80B8-13BC856F91CA}" dt="2022-05-09T13:36:58.121" v="412" actId="403"/>
        <pc:sldMkLst>
          <pc:docMk/>
          <pc:sldMk cId="835624269" sldId="284"/>
        </pc:sldMkLst>
        <pc:spChg chg="mod">
          <ac:chgData name="s1901028@sendai.kosen-ac.jp" userId="50d02d29-ba3a-4974-8c02-4beb13eaef79" providerId="ADAL" clId="{31566629-06FA-4DD4-80B8-13BC856F91CA}" dt="2022-05-09T13:36:58.121" v="412" actId="403"/>
          <ac:spMkLst>
            <pc:docMk/>
            <pc:sldMk cId="835624269" sldId="284"/>
            <ac:spMk id="2" creationId="{3DED7416-5A8D-7B99-B178-5513D64ED076}"/>
          </ac:spMkLst>
        </pc:spChg>
        <pc:spChg chg="mod">
          <ac:chgData name="s1901028@sendai.kosen-ac.jp" userId="50d02d29-ba3a-4974-8c02-4beb13eaef79" providerId="ADAL" clId="{31566629-06FA-4DD4-80B8-13BC856F91CA}" dt="2022-05-09T13:35:33.347" v="385" actId="113"/>
          <ac:spMkLst>
            <pc:docMk/>
            <pc:sldMk cId="835624269" sldId="284"/>
            <ac:spMk id="3" creationId="{92695EE7-A77E-4017-27F7-1F112F4ED7C4}"/>
          </ac:spMkLst>
        </pc:spChg>
      </pc:sldChg>
      <pc:sldChg chg="modSp new add del mod">
        <pc:chgData name="s1901028@sendai.kosen-ac.jp" userId="50d02d29-ba3a-4974-8c02-4beb13eaef79" providerId="ADAL" clId="{31566629-06FA-4DD4-80B8-13BC856F91CA}" dt="2022-05-10T10:24:38.277" v="5150" actId="47"/>
        <pc:sldMkLst>
          <pc:docMk/>
          <pc:sldMk cId="2150325653" sldId="285"/>
        </pc:sldMkLst>
        <pc:spChg chg="mod">
          <ac:chgData name="s1901028@sendai.kosen-ac.jp" userId="50d02d29-ba3a-4974-8c02-4beb13eaef79" providerId="ADAL" clId="{31566629-06FA-4DD4-80B8-13BC856F91CA}" dt="2022-05-09T13:37:04.143" v="415" actId="403"/>
          <ac:spMkLst>
            <pc:docMk/>
            <pc:sldMk cId="2150325653" sldId="285"/>
            <ac:spMk id="2" creationId="{44492F12-4945-7815-3083-CD32B4BBB39C}"/>
          </ac:spMkLst>
        </pc:spChg>
      </pc:sldChg>
      <pc:sldChg chg="addSp delSp modSp add mod setBg">
        <pc:chgData name="s1901028@sendai.kosen-ac.jp" userId="50d02d29-ba3a-4974-8c02-4beb13eaef79" providerId="ADAL" clId="{31566629-06FA-4DD4-80B8-13BC856F91CA}" dt="2022-05-09T13:45:22.503" v="574" actId="14100"/>
        <pc:sldMkLst>
          <pc:docMk/>
          <pc:sldMk cId="3292464422" sldId="286"/>
        </pc:sldMkLst>
        <pc:spChg chg="mod">
          <ac:chgData name="s1901028@sendai.kosen-ac.jp" userId="50d02d29-ba3a-4974-8c02-4beb13eaef79" providerId="ADAL" clId="{31566629-06FA-4DD4-80B8-13BC856F91CA}" dt="2022-05-09T13:45:06.111" v="570" actId="26606"/>
          <ac:spMkLst>
            <pc:docMk/>
            <pc:sldMk cId="3292464422" sldId="286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3:45:19.759" v="573" actId="1076"/>
          <ac:spMkLst>
            <pc:docMk/>
            <pc:sldMk cId="3292464422" sldId="286"/>
            <ac:spMk id="3" creationId="{15762D1A-E201-4869-19C4-D45699B4EC83}"/>
          </ac:spMkLst>
        </pc:spChg>
        <pc:spChg chg="add del">
          <ac:chgData name="s1901028@sendai.kosen-ac.jp" userId="50d02d29-ba3a-4974-8c02-4beb13eaef79" providerId="ADAL" clId="{31566629-06FA-4DD4-80B8-13BC856F91CA}" dt="2022-05-09T13:45:06.111" v="570" actId="26606"/>
          <ac:spMkLst>
            <pc:docMk/>
            <pc:sldMk cId="3292464422" sldId="286"/>
            <ac:spMk id="10" creationId="{9F4444CE-BC8D-4D61-B303-4C05614E62AB}"/>
          </ac:spMkLst>
        </pc:spChg>
        <pc:spChg chg="add del">
          <ac:chgData name="s1901028@sendai.kosen-ac.jp" userId="50d02d29-ba3a-4974-8c02-4beb13eaef79" providerId="ADAL" clId="{31566629-06FA-4DD4-80B8-13BC856F91CA}" dt="2022-05-09T13:45:06.111" v="570" actId="26606"/>
          <ac:spMkLst>
            <pc:docMk/>
            <pc:sldMk cId="3292464422" sldId="286"/>
            <ac:spMk id="12" creationId="{62423CA5-E2E1-4789-B759-9906C1C94063}"/>
          </ac:spMkLst>
        </pc:spChg>
        <pc:spChg chg="add del">
          <ac:chgData name="s1901028@sendai.kosen-ac.jp" userId="50d02d29-ba3a-4974-8c02-4beb13eaef79" providerId="ADAL" clId="{31566629-06FA-4DD4-80B8-13BC856F91CA}" dt="2022-05-09T13:45:06.111" v="570" actId="26606"/>
          <ac:spMkLst>
            <pc:docMk/>
            <pc:sldMk cId="3292464422" sldId="286"/>
            <ac:spMk id="14" creationId="{73772B81-181F-48B7-8826-4D9686D15DF5}"/>
          </ac:spMkLst>
        </pc:spChg>
        <pc:spChg chg="add del">
          <ac:chgData name="s1901028@sendai.kosen-ac.jp" userId="50d02d29-ba3a-4974-8c02-4beb13eaef79" providerId="ADAL" clId="{31566629-06FA-4DD4-80B8-13BC856F91CA}" dt="2022-05-09T13:45:06.111" v="570" actId="26606"/>
          <ac:spMkLst>
            <pc:docMk/>
            <pc:sldMk cId="3292464422" sldId="286"/>
            <ac:spMk id="16" creationId="{B2205F6E-03C6-4E92-877C-E2482F6599AA}"/>
          </ac:spMkLst>
        </pc:spChg>
        <pc:picChg chg="add mod">
          <ac:chgData name="s1901028@sendai.kosen-ac.jp" userId="50d02d29-ba3a-4974-8c02-4beb13eaef79" providerId="ADAL" clId="{31566629-06FA-4DD4-80B8-13BC856F91CA}" dt="2022-05-09T13:45:22.503" v="574" actId="14100"/>
          <ac:picMkLst>
            <pc:docMk/>
            <pc:sldMk cId="3292464422" sldId="286"/>
            <ac:picMk id="5" creationId="{FDE5F152-0A97-8F26-405E-8253BF4E62A2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09T13:51:10.890" v="612" actId="1076"/>
        <pc:sldMkLst>
          <pc:docMk/>
          <pc:sldMk cId="2078975588" sldId="287"/>
        </pc:sldMkLst>
        <pc:spChg chg="mod">
          <ac:chgData name="s1901028@sendai.kosen-ac.jp" userId="50d02d29-ba3a-4974-8c02-4beb13eaef79" providerId="ADAL" clId="{31566629-06FA-4DD4-80B8-13BC856F91CA}" dt="2022-05-09T13:45:44.047" v="598"/>
          <ac:spMkLst>
            <pc:docMk/>
            <pc:sldMk cId="2078975588" sldId="287"/>
            <ac:spMk id="2" creationId="{44492F12-4945-7815-3083-CD32B4BBB39C}"/>
          </ac:spMkLst>
        </pc:spChg>
        <pc:spChg chg="del">
          <ac:chgData name="s1901028@sendai.kosen-ac.jp" userId="50d02d29-ba3a-4974-8c02-4beb13eaef79" providerId="ADAL" clId="{31566629-06FA-4DD4-80B8-13BC856F91CA}" dt="2022-05-09T13:50:19.934" v="599" actId="931"/>
          <ac:spMkLst>
            <pc:docMk/>
            <pc:sldMk cId="2078975588" sldId="287"/>
            <ac:spMk id="3" creationId="{15762D1A-E201-4869-19C4-D45699B4EC83}"/>
          </ac:spMkLst>
        </pc:spChg>
        <pc:picChg chg="add mod">
          <ac:chgData name="s1901028@sendai.kosen-ac.jp" userId="50d02d29-ba3a-4974-8c02-4beb13eaef79" providerId="ADAL" clId="{31566629-06FA-4DD4-80B8-13BC856F91CA}" dt="2022-05-09T13:50:27.981" v="603" actId="1076"/>
          <ac:picMkLst>
            <pc:docMk/>
            <pc:sldMk cId="2078975588" sldId="287"/>
            <ac:picMk id="5" creationId="{5E2B8871-2701-FA14-38E8-AD0E4C26957C}"/>
          </ac:picMkLst>
        </pc:picChg>
        <pc:picChg chg="add del mod">
          <ac:chgData name="s1901028@sendai.kosen-ac.jp" userId="50d02d29-ba3a-4974-8c02-4beb13eaef79" providerId="ADAL" clId="{31566629-06FA-4DD4-80B8-13BC856F91CA}" dt="2022-05-09T13:50:40.115" v="607" actId="478"/>
          <ac:picMkLst>
            <pc:docMk/>
            <pc:sldMk cId="2078975588" sldId="287"/>
            <ac:picMk id="7" creationId="{96637A92-0F31-F53C-4AC0-758EFD8E6F21}"/>
          </ac:picMkLst>
        </pc:picChg>
        <pc:picChg chg="add mod">
          <ac:chgData name="s1901028@sendai.kosen-ac.jp" userId="50d02d29-ba3a-4974-8c02-4beb13eaef79" providerId="ADAL" clId="{31566629-06FA-4DD4-80B8-13BC856F91CA}" dt="2022-05-09T13:51:10.890" v="612" actId="1076"/>
          <ac:picMkLst>
            <pc:docMk/>
            <pc:sldMk cId="2078975588" sldId="287"/>
            <ac:picMk id="9" creationId="{012543E1-8CE1-B4C0-87C4-CB7BDE6CB6D6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09T13:58:57.597" v="817" actId="478"/>
        <pc:sldMkLst>
          <pc:docMk/>
          <pc:sldMk cId="3567425159" sldId="288"/>
        </pc:sldMkLst>
        <pc:spChg chg="mod">
          <ac:chgData name="s1901028@sendai.kosen-ac.jp" userId="50d02d29-ba3a-4974-8c02-4beb13eaef79" providerId="ADAL" clId="{31566629-06FA-4DD4-80B8-13BC856F91CA}" dt="2022-05-09T13:53:08.440" v="764"/>
          <ac:spMkLst>
            <pc:docMk/>
            <pc:sldMk cId="3567425159" sldId="288"/>
            <ac:spMk id="3" creationId="{15762D1A-E201-4869-19C4-D45699B4EC83}"/>
          </ac:spMkLst>
        </pc:spChg>
        <pc:spChg chg="add mod">
          <ac:chgData name="s1901028@sendai.kosen-ac.jp" userId="50d02d29-ba3a-4974-8c02-4beb13eaef79" providerId="ADAL" clId="{31566629-06FA-4DD4-80B8-13BC856F91CA}" dt="2022-05-09T13:57:55.813" v="815" actId="14100"/>
          <ac:spMkLst>
            <pc:docMk/>
            <pc:sldMk cId="3567425159" sldId="288"/>
            <ac:spMk id="9" creationId="{9BA2A605-6157-1A82-7AA5-B4FE9E3302CD}"/>
          </ac:spMkLst>
        </pc:spChg>
        <pc:picChg chg="del">
          <ac:chgData name="s1901028@sendai.kosen-ac.jp" userId="50d02d29-ba3a-4974-8c02-4beb13eaef79" providerId="ADAL" clId="{31566629-06FA-4DD4-80B8-13BC856F91CA}" dt="2022-05-09T13:52:18.468" v="712" actId="478"/>
          <ac:picMkLst>
            <pc:docMk/>
            <pc:sldMk cId="3567425159" sldId="288"/>
            <ac:picMk id="5" creationId="{FDE5F152-0A97-8F26-405E-8253BF4E62A2}"/>
          </ac:picMkLst>
        </pc:picChg>
        <pc:picChg chg="add mod">
          <ac:chgData name="s1901028@sendai.kosen-ac.jp" userId="50d02d29-ba3a-4974-8c02-4beb13eaef79" providerId="ADAL" clId="{31566629-06FA-4DD4-80B8-13BC856F91CA}" dt="2022-05-09T13:54:52.222" v="770" actId="1076"/>
          <ac:picMkLst>
            <pc:docMk/>
            <pc:sldMk cId="3567425159" sldId="288"/>
            <ac:picMk id="6" creationId="{79ACAB94-BFE9-E010-3A8D-E0381BCC3216}"/>
          </ac:picMkLst>
        </pc:picChg>
        <pc:picChg chg="add mod">
          <ac:chgData name="s1901028@sendai.kosen-ac.jp" userId="50d02d29-ba3a-4974-8c02-4beb13eaef79" providerId="ADAL" clId="{31566629-06FA-4DD4-80B8-13BC856F91CA}" dt="2022-05-09T13:56:43.714" v="777" actId="1076"/>
          <ac:picMkLst>
            <pc:docMk/>
            <pc:sldMk cId="3567425159" sldId="288"/>
            <ac:picMk id="8" creationId="{C1F573A5-04D5-8B26-FA18-FC1C36F5707C}"/>
          </ac:picMkLst>
        </pc:picChg>
        <pc:picChg chg="add del">
          <ac:chgData name="s1901028@sendai.kosen-ac.jp" userId="50d02d29-ba3a-4974-8c02-4beb13eaef79" providerId="ADAL" clId="{31566629-06FA-4DD4-80B8-13BC856F91CA}" dt="2022-05-09T13:58:57.597" v="817" actId="478"/>
          <ac:picMkLst>
            <pc:docMk/>
            <pc:sldMk cId="3567425159" sldId="288"/>
            <ac:picMk id="11" creationId="{E70893F5-3DA7-22AB-ACCE-9BCC58EF556D}"/>
          </ac:picMkLst>
        </pc:picChg>
      </pc:sldChg>
      <pc:sldChg chg="addSp delSp modSp add mod setBg">
        <pc:chgData name="s1901028@sendai.kosen-ac.jp" userId="50d02d29-ba3a-4974-8c02-4beb13eaef79" providerId="ADAL" clId="{31566629-06FA-4DD4-80B8-13BC856F91CA}" dt="2022-05-09T14:03:05.577" v="968"/>
        <pc:sldMkLst>
          <pc:docMk/>
          <pc:sldMk cId="2649174577" sldId="289"/>
        </pc:sldMkLst>
        <pc:spChg chg="mod">
          <ac:chgData name="s1901028@sendai.kosen-ac.jp" userId="50d02d29-ba3a-4974-8c02-4beb13eaef79" providerId="ADAL" clId="{31566629-06FA-4DD4-80B8-13BC856F91CA}" dt="2022-05-09T14:02:07.890" v="894" actId="26606"/>
          <ac:spMkLst>
            <pc:docMk/>
            <pc:sldMk cId="2649174577" sldId="289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4:03:05.577" v="968"/>
          <ac:spMkLst>
            <pc:docMk/>
            <pc:sldMk cId="2649174577" sldId="289"/>
            <ac:spMk id="3" creationId="{15762D1A-E201-4869-19C4-D45699B4EC83}"/>
          </ac:spMkLst>
        </pc:spChg>
        <pc:spChg chg="del">
          <ac:chgData name="s1901028@sendai.kosen-ac.jp" userId="50d02d29-ba3a-4974-8c02-4beb13eaef79" providerId="ADAL" clId="{31566629-06FA-4DD4-80B8-13BC856F91CA}" dt="2022-05-09T13:59:36.190" v="884" actId="478"/>
          <ac:spMkLst>
            <pc:docMk/>
            <pc:sldMk cId="2649174577" sldId="289"/>
            <ac:spMk id="9" creationId="{9BA2A605-6157-1A82-7AA5-B4FE9E3302CD}"/>
          </ac:spMkLst>
        </pc:spChg>
        <pc:grpChg chg="add del">
          <ac:chgData name="s1901028@sendai.kosen-ac.jp" userId="50d02d29-ba3a-4974-8c02-4beb13eaef79" providerId="ADAL" clId="{31566629-06FA-4DD4-80B8-13BC856F91CA}" dt="2022-05-09T14:02:07.890" v="894" actId="26606"/>
          <ac:grpSpMkLst>
            <pc:docMk/>
            <pc:sldMk cId="2649174577" sldId="289"/>
            <ac:grpSpMk id="15" creationId="{90A61547-2555-4DE2-A37F-A53E54917441}"/>
          </ac:grpSpMkLst>
        </pc:grpChg>
        <pc:picChg chg="add mod">
          <ac:chgData name="s1901028@sendai.kosen-ac.jp" userId="50d02d29-ba3a-4974-8c02-4beb13eaef79" providerId="ADAL" clId="{31566629-06FA-4DD4-80B8-13BC856F91CA}" dt="2022-05-09T14:02:07.890" v="894" actId="26606"/>
          <ac:picMkLst>
            <pc:docMk/>
            <pc:sldMk cId="2649174577" sldId="289"/>
            <ac:picMk id="5" creationId="{05BA27FE-5E86-7640-D477-21E4F50D913B}"/>
          </ac:picMkLst>
        </pc:picChg>
        <pc:picChg chg="del">
          <ac:chgData name="s1901028@sendai.kosen-ac.jp" userId="50d02d29-ba3a-4974-8c02-4beb13eaef79" providerId="ADAL" clId="{31566629-06FA-4DD4-80B8-13BC856F91CA}" dt="2022-05-09T13:59:32.941" v="882" actId="478"/>
          <ac:picMkLst>
            <pc:docMk/>
            <pc:sldMk cId="2649174577" sldId="289"/>
            <ac:picMk id="6" creationId="{79ACAB94-BFE9-E010-3A8D-E0381BCC3216}"/>
          </ac:picMkLst>
        </pc:picChg>
        <pc:picChg chg="del">
          <ac:chgData name="s1901028@sendai.kosen-ac.jp" userId="50d02d29-ba3a-4974-8c02-4beb13eaef79" providerId="ADAL" clId="{31566629-06FA-4DD4-80B8-13BC856F91CA}" dt="2022-05-09T13:59:34.008" v="883" actId="478"/>
          <ac:picMkLst>
            <pc:docMk/>
            <pc:sldMk cId="2649174577" sldId="289"/>
            <ac:picMk id="8" creationId="{C1F573A5-04D5-8B26-FA18-FC1C36F5707C}"/>
          </ac:picMkLst>
        </pc:picChg>
        <pc:picChg chg="add mod">
          <ac:chgData name="s1901028@sendai.kosen-ac.jp" userId="50d02d29-ba3a-4974-8c02-4beb13eaef79" providerId="ADAL" clId="{31566629-06FA-4DD4-80B8-13BC856F91CA}" dt="2022-05-09T14:02:20.092" v="898" actId="14100"/>
          <ac:picMkLst>
            <pc:docMk/>
            <pc:sldMk cId="2649174577" sldId="289"/>
            <ac:picMk id="10" creationId="{7223E705-7B89-FF79-3879-B57E52005112}"/>
          </ac:picMkLst>
        </pc:picChg>
      </pc:sldChg>
      <pc:sldChg chg="delSp modSp add mod">
        <pc:chgData name="s1901028@sendai.kosen-ac.jp" userId="50d02d29-ba3a-4974-8c02-4beb13eaef79" providerId="ADAL" clId="{31566629-06FA-4DD4-80B8-13BC856F91CA}" dt="2022-05-09T14:05:38.492" v="1213" actId="113"/>
        <pc:sldMkLst>
          <pc:docMk/>
          <pc:sldMk cId="1293724464" sldId="290"/>
        </pc:sldMkLst>
        <pc:spChg chg="mod">
          <ac:chgData name="s1901028@sendai.kosen-ac.jp" userId="50d02d29-ba3a-4974-8c02-4beb13eaef79" providerId="ADAL" clId="{31566629-06FA-4DD4-80B8-13BC856F91CA}" dt="2022-05-09T14:05:38.492" v="1213" actId="113"/>
          <ac:spMkLst>
            <pc:docMk/>
            <pc:sldMk cId="1293724464" sldId="290"/>
            <ac:spMk id="3" creationId="{15762D1A-E201-4869-19C4-D45699B4EC83}"/>
          </ac:spMkLst>
        </pc:spChg>
        <pc:picChg chg="del">
          <ac:chgData name="s1901028@sendai.kosen-ac.jp" userId="50d02d29-ba3a-4974-8c02-4beb13eaef79" providerId="ADAL" clId="{31566629-06FA-4DD4-80B8-13BC856F91CA}" dt="2022-05-09T14:03:19.309" v="970" actId="478"/>
          <ac:picMkLst>
            <pc:docMk/>
            <pc:sldMk cId="1293724464" sldId="290"/>
            <ac:picMk id="5" creationId="{05BA27FE-5E86-7640-D477-21E4F50D913B}"/>
          </ac:picMkLst>
        </pc:picChg>
        <pc:picChg chg="del">
          <ac:chgData name="s1901028@sendai.kosen-ac.jp" userId="50d02d29-ba3a-4974-8c02-4beb13eaef79" providerId="ADAL" clId="{31566629-06FA-4DD4-80B8-13BC856F91CA}" dt="2022-05-09T14:03:49.789" v="1038" actId="478"/>
          <ac:picMkLst>
            <pc:docMk/>
            <pc:sldMk cId="1293724464" sldId="290"/>
            <ac:picMk id="10" creationId="{7223E705-7B89-FF79-3879-B57E52005112}"/>
          </ac:picMkLst>
        </pc:picChg>
      </pc:sldChg>
      <pc:sldChg chg="addSp delSp modSp add mod modNotesTx">
        <pc:chgData name="s1901028@sendai.kosen-ac.jp" userId="50d02d29-ba3a-4974-8c02-4beb13eaef79" providerId="ADAL" clId="{31566629-06FA-4DD4-80B8-13BC856F91CA}" dt="2022-05-09T14:12:03.941" v="1273" actId="14100"/>
        <pc:sldMkLst>
          <pc:docMk/>
          <pc:sldMk cId="1431129616" sldId="291"/>
        </pc:sldMkLst>
        <pc:spChg chg="mod">
          <ac:chgData name="s1901028@sendai.kosen-ac.jp" userId="50d02d29-ba3a-4974-8c02-4beb13eaef79" providerId="ADAL" clId="{31566629-06FA-4DD4-80B8-13BC856F91CA}" dt="2022-05-09T14:08:05.321" v="1254"/>
          <ac:spMkLst>
            <pc:docMk/>
            <pc:sldMk cId="1431129616" sldId="291"/>
            <ac:spMk id="2" creationId="{44492F12-4945-7815-3083-CD32B4BBB39C}"/>
          </ac:spMkLst>
        </pc:spChg>
        <pc:spChg chg="del">
          <ac:chgData name="s1901028@sendai.kosen-ac.jp" userId="50d02d29-ba3a-4974-8c02-4beb13eaef79" providerId="ADAL" clId="{31566629-06FA-4DD4-80B8-13BC856F91CA}" dt="2022-05-09T14:06:29.072" v="1239" actId="478"/>
          <ac:spMkLst>
            <pc:docMk/>
            <pc:sldMk cId="1431129616" sldId="291"/>
            <ac:spMk id="3" creationId="{15762D1A-E201-4869-19C4-D45699B4EC83}"/>
          </ac:spMkLst>
        </pc:spChg>
        <pc:spChg chg="add del mod">
          <ac:chgData name="s1901028@sendai.kosen-ac.jp" userId="50d02d29-ba3a-4974-8c02-4beb13eaef79" providerId="ADAL" clId="{31566629-06FA-4DD4-80B8-13BC856F91CA}" dt="2022-05-09T14:07:57.581" v="1240" actId="478"/>
          <ac:spMkLst>
            <pc:docMk/>
            <pc:sldMk cId="1431129616" sldId="291"/>
            <ac:spMk id="5" creationId="{FD3CA27A-085F-F97E-A950-F94DFD246C73}"/>
          </ac:spMkLst>
        </pc:spChg>
        <pc:picChg chg="add mod">
          <ac:chgData name="s1901028@sendai.kosen-ac.jp" userId="50d02d29-ba3a-4974-8c02-4beb13eaef79" providerId="ADAL" clId="{31566629-06FA-4DD4-80B8-13BC856F91CA}" dt="2022-05-09T14:09:38.692" v="1259" actId="14100"/>
          <ac:picMkLst>
            <pc:docMk/>
            <pc:sldMk cId="1431129616" sldId="291"/>
            <ac:picMk id="7" creationId="{4C12DEAE-C7B9-4BB5-AF40-B0B2AD1E0D39}"/>
          </ac:picMkLst>
        </pc:picChg>
        <pc:picChg chg="add del mod">
          <ac:chgData name="s1901028@sendai.kosen-ac.jp" userId="50d02d29-ba3a-4974-8c02-4beb13eaef79" providerId="ADAL" clId="{31566629-06FA-4DD4-80B8-13BC856F91CA}" dt="2022-05-09T14:11:10.323" v="1268" actId="478"/>
          <ac:picMkLst>
            <pc:docMk/>
            <pc:sldMk cId="1431129616" sldId="291"/>
            <ac:picMk id="9" creationId="{00D6D866-F1BC-A578-8762-8973B2A3F638}"/>
          </ac:picMkLst>
        </pc:picChg>
        <pc:picChg chg="add mod">
          <ac:chgData name="s1901028@sendai.kosen-ac.jp" userId="50d02d29-ba3a-4974-8c02-4beb13eaef79" providerId="ADAL" clId="{31566629-06FA-4DD4-80B8-13BC856F91CA}" dt="2022-05-09T14:12:03.941" v="1273" actId="14100"/>
          <ac:picMkLst>
            <pc:docMk/>
            <pc:sldMk cId="1431129616" sldId="291"/>
            <ac:picMk id="11" creationId="{23DAF0E3-2F04-C57B-E371-CC1D91201F94}"/>
          </ac:picMkLst>
        </pc:picChg>
      </pc:sldChg>
      <pc:sldChg chg="modSp add mod">
        <pc:chgData name="s1901028@sendai.kosen-ac.jp" userId="50d02d29-ba3a-4974-8c02-4beb13eaef79" providerId="ADAL" clId="{31566629-06FA-4DD4-80B8-13BC856F91CA}" dt="2022-05-09T15:24:38.653" v="1375" actId="20577"/>
        <pc:sldMkLst>
          <pc:docMk/>
          <pc:sldMk cId="359533636" sldId="292"/>
        </pc:sldMkLst>
        <pc:spChg chg="mod">
          <ac:chgData name="s1901028@sendai.kosen-ac.jp" userId="50d02d29-ba3a-4974-8c02-4beb13eaef79" providerId="ADAL" clId="{31566629-06FA-4DD4-80B8-13BC856F91CA}" dt="2022-05-09T14:12:46.577" v="1315"/>
          <ac:spMkLst>
            <pc:docMk/>
            <pc:sldMk cId="359533636" sldId="292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5:24:38.653" v="1375" actId="20577"/>
          <ac:spMkLst>
            <pc:docMk/>
            <pc:sldMk cId="359533636" sldId="292"/>
            <ac:spMk id="3" creationId="{15762D1A-E201-4869-19C4-D45699B4EC83}"/>
          </ac:spMkLst>
        </pc:spChg>
      </pc:sldChg>
      <pc:sldChg chg="modSp add mod">
        <pc:chgData name="s1901028@sendai.kosen-ac.jp" userId="50d02d29-ba3a-4974-8c02-4beb13eaef79" providerId="ADAL" clId="{31566629-06FA-4DD4-80B8-13BC856F91CA}" dt="2022-05-09T15:29:14.578" v="1867" actId="13926"/>
        <pc:sldMkLst>
          <pc:docMk/>
          <pc:sldMk cId="2377636481" sldId="293"/>
        </pc:sldMkLst>
        <pc:spChg chg="mod">
          <ac:chgData name="s1901028@sendai.kosen-ac.jp" userId="50d02d29-ba3a-4974-8c02-4beb13eaef79" providerId="ADAL" clId="{31566629-06FA-4DD4-80B8-13BC856F91CA}" dt="2022-05-09T15:25:04.456" v="1419"/>
          <ac:spMkLst>
            <pc:docMk/>
            <pc:sldMk cId="2377636481" sldId="293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5:29:14.578" v="1867" actId="13926"/>
          <ac:spMkLst>
            <pc:docMk/>
            <pc:sldMk cId="2377636481" sldId="293"/>
            <ac:spMk id="3" creationId="{15762D1A-E201-4869-19C4-D45699B4EC83}"/>
          </ac:spMkLst>
        </pc:spChg>
      </pc:sldChg>
      <pc:sldChg chg="add del ord">
        <pc:chgData name="s1901028@sendai.kosen-ac.jp" userId="50d02d29-ba3a-4974-8c02-4beb13eaef79" providerId="ADAL" clId="{31566629-06FA-4DD4-80B8-13BC856F91CA}" dt="2022-05-09T15:31:19.317" v="1879" actId="47"/>
        <pc:sldMkLst>
          <pc:docMk/>
          <pc:sldMk cId="4193520889" sldId="294"/>
        </pc:sldMkLst>
      </pc:sldChg>
      <pc:sldChg chg="modSp add del mod ord">
        <pc:chgData name="s1901028@sendai.kosen-ac.jp" userId="50d02d29-ba3a-4974-8c02-4beb13eaef79" providerId="ADAL" clId="{31566629-06FA-4DD4-80B8-13BC856F91CA}" dt="2022-05-10T10:24:45.551" v="5151" actId="47"/>
        <pc:sldMkLst>
          <pc:docMk/>
          <pc:sldMk cId="4060422298" sldId="295"/>
        </pc:sldMkLst>
        <pc:spChg chg="mod">
          <ac:chgData name="s1901028@sendai.kosen-ac.jp" userId="50d02d29-ba3a-4974-8c02-4beb13eaef79" providerId="ADAL" clId="{31566629-06FA-4DD4-80B8-13BC856F91CA}" dt="2022-05-09T15:31:08.277" v="1874" actId="20577"/>
          <ac:spMkLst>
            <pc:docMk/>
            <pc:sldMk cId="4060422298" sldId="295"/>
            <ac:spMk id="3" creationId="{15762D1A-E201-4869-19C4-D45699B4EC83}"/>
          </ac:spMkLst>
        </pc:spChg>
      </pc:sldChg>
      <pc:sldChg chg="addSp delSp modSp add mod">
        <pc:chgData name="s1901028@sendai.kosen-ac.jp" userId="50d02d29-ba3a-4974-8c02-4beb13eaef79" providerId="ADAL" clId="{31566629-06FA-4DD4-80B8-13BC856F91CA}" dt="2022-05-09T15:39:04.388" v="2305" actId="22"/>
        <pc:sldMkLst>
          <pc:docMk/>
          <pc:sldMk cId="548752921" sldId="296"/>
        </pc:sldMkLst>
        <pc:spChg chg="mod">
          <ac:chgData name="s1901028@sendai.kosen-ac.jp" userId="50d02d29-ba3a-4974-8c02-4beb13eaef79" providerId="ADAL" clId="{31566629-06FA-4DD4-80B8-13BC856F91CA}" dt="2022-05-09T15:31:34.975" v="1908"/>
          <ac:spMkLst>
            <pc:docMk/>
            <pc:sldMk cId="548752921" sldId="296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5:38:52.032" v="2303" actId="27636"/>
          <ac:spMkLst>
            <pc:docMk/>
            <pc:sldMk cId="548752921" sldId="296"/>
            <ac:spMk id="3" creationId="{15762D1A-E201-4869-19C4-D45699B4EC83}"/>
          </ac:spMkLst>
        </pc:spChg>
        <pc:spChg chg="add mod">
          <ac:chgData name="s1901028@sendai.kosen-ac.jp" userId="50d02d29-ba3a-4974-8c02-4beb13eaef79" providerId="ADAL" clId="{31566629-06FA-4DD4-80B8-13BC856F91CA}" dt="2022-05-09T15:38:12.874" v="2269" actId="14100"/>
          <ac:spMkLst>
            <pc:docMk/>
            <pc:sldMk cId="548752921" sldId="296"/>
            <ac:spMk id="6" creationId="{AA5BB658-F369-C884-9133-FF52DC83F443}"/>
          </ac:spMkLst>
        </pc:spChg>
        <pc:picChg chg="add mod">
          <ac:chgData name="s1901028@sendai.kosen-ac.jp" userId="50d02d29-ba3a-4974-8c02-4beb13eaef79" providerId="ADAL" clId="{31566629-06FA-4DD4-80B8-13BC856F91CA}" dt="2022-05-09T15:36:28.905" v="2102" actId="14100"/>
          <ac:picMkLst>
            <pc:docMk/>
            <pc:sldMk cId="548752921" sldId="296"/>
            <ac:picMk id="5" creationId="{B98D9403-60ED-B43B-4576-E8EC438774B3}"/>
          </ac:picMkLst>
        </pc:picChg>
        <pc:picChg chg="add del">
          <ac:chgData name="s1901028@sendai.kosen-ac.jp" userId="50d02d29-ba3a-4974-8c02-4beb13eaef79" providerId="ADAL" clId="{31566629-06FA-4DD4-80B8-13BC856F91CA}" dt="2022-05-09T15:39:04.388" v="2305" actId="22"/>
          <ac:picMkLst>
            <pc:docMk/>
            <pc:sldMk cId="548752921" sldId="296"/>
            <ac:picMk id="8" creationId="{4D167264-F623-A722-2832-0785763CA9E4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09T15:41:07.586" v="2491"/>
        <pc:sldMkLst>
          <pc:docMk/>
          <pc:sldMk cId="661387188" sldId="297"/>
        </pc:sldMkLst>
        <pc:spChg chg="mod">
          <ac:chgData name="s1901028@sendai.kosen-ac.jp" userId="50d02d29-ba3a-4974-8c02-4beb13eaef79" providerId="ADAL" clId="{31566629-06FA-4DD4-80B8-13BC856F91CA}" dt="2022-05-09T15:41:07.586" v="2491"/>
          <ac:spMkLst>
            <pc:docMk/>
            <pc:sldMk cId="661387188" sldId="297"/>
            <ac:spMk id="3" creationId="{15762D1A-E201-4869-19C4-D45699B4EC83}"/>
          </ac:spMkLst>
        </pc:spChg>
        <pc:spChg chg="del">
          <ac:chgData name="s1901028@sendai.kosen-ac.jp" userId="50d02d29-ba3a-4974-8c02-4beb13eaef79" providerId="ADAL" clId="{31566629-06FA-4DD4-80B8-13BC856F91CA}" dt="2022-05-09T15:39:56.188" v="2481" actId="478"/>
          <ac:spMkLst>
            <pc:docMk/>
            <pc:sldMk cId="661387188" sldId="297"/>
            <ac:spMk id="6" creationId="{AA5BB658-F369-C884-9133-FF52DC83F443}"/>
          </ac:spMkLst>
        </pc:spChg>
        <pc:picChg chg="del">
          <ac:chgData name="s1901028@sendai.kosen-ac.jp" userId="50d02d29-ba3a-4974-8c02-4beb13eaef79" providerId="ADAL" clId="{31566629-06FA-4DD4-80B8-13BC856F91CA}" dt="2022-05-09T15:39:10.429" v="2307" actId="478"/>
          <ac:picMkLst>
            <pc:docMk/>
            <pc:sldMk cId="661387188" sldId="297"/>
            <ac:picMk id="5" creationId="{B98D9403-60ED-B43B-4576-E8EC438774B3}"/>
          </ac:picMkLst>
        </pc:picChg>
        <pc:picChg chg="add mod">
          <ac:chgData name="s1901028@sendai.kosen-ac.jp" userId="50d02d29-ba3a-4974-8c02-4beb13eaef79" providerId="ADAL" clId="{31566629-06FA-4DD4-80B8-13BC856F91CA}" dt="2022-05-09T15:41:04.499" v="2488" actId="1076"/>
          <ac:picMkLst>
            <pc:docMk/>
            <pc:sldMk cId="661387188" sldId="297"/>
            <ac:picMk id="7" creationId="{C061DA22-B634-DFA4-926D-A575149CD395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0:33:10.610" v="5349" actId="1076"/>
        <pc:sldMkLst>
          <pc:docMk/>
          <pc:sldMk cId="351904938" sldId="298"/>
        </pc:sldMkLst>
        <pc:spChg chg="mod">
          <ac:chgData name="s1901028@sendai.kosen-ac.jp" userId="50d02d29-ba3a-4974-8c02-4beb13eaef79" providerId="ADAL" clId="{31566629-06FA-4DD4-80B8-13BC856F91CA}" dt="2022-05-09T15:41:55.257" v="2520"/>
          <ac:spMkLst>
            <pc:docMk/>
            <pc:sldMk cId="351904938" sldId="298"/>
            <ac:spMk id="2" creationId="{44492F12-4945-7815-3083-CD32B4BBB39C}"/>
          </ac:spMkLst>
        </pc:spChg>
        <pc:spChg chg="add del mod">
          <ac:chgData name="s1901028@sendai.kosen-ac.jp" userId="50d02d29-ba3a-4974-8c02-4beb13eaef79" providerId="ADAL" clId="{31566629-06FA-4DD4-80B8-13BC856F91CA}" dt="2022-05-09T15:48:12.367" v="2717" actId="207"/>
          <ac:spMkLst>
            <pc:docMk/>
            <pc:sldMk cId="351904938" sldId="298"/>
            <ac:spMk id="3" creationId="{15762D1A-E201-4869-19C4-D45699B4EC83}"/>
          </ac:spMkLst>
        </pc:spChg>
        <pc:spChg chg="add del mod">
          <ac:chgData name="s1901028@sendai.kosen-ac.jp" userId="50d02d29-ba3a-4974-8c02-4beb13eaef79" providerId="ADAL" clId="{31566629-06FA-4DD4-80B8-13BC856F91CA}" dt="2022-05-09T15:42:25.643" v="2527"/>
          <ac:spMkLst>
            <pc:docMk/>
            <pc:sldMk cId="351904938" sldId="298"/>
            <ac:spMk id="4" creationId="{35743BF3-B957-83A4-9458-10615F1E5BB1}"/>
          </ac:spMkLst>
        </pc:spChg>
        <pc:spChg chg="add mod">
          <ac:chgData name="s1901028@sendai.kosen-ac.jp" userId="50d02d29-ba3a-4974-8c02-4beb13eaef79" providerId="ADAL" clId="{31566629-06FA-4DD4-80B8-13BC856F91CA}" dt="2022-05-10T10:32:51.012" v="5285" actId="1076"/>
          <ac:spMkLst>
            <pc:docMk/>
            <pc:sldMk cId="351904938" sldId="298"/>
            <ac:spMk id="11" creationId="{C091C035-89EB-ACE9-77B4-EDACD0533744}"/>
          </ac:spMkLst>
        </pc:spChg>
        <pc:spChg chg="add mod">
          <ac:chgData name="s1901028@sendai.kosen-ac.jp" userId="50d02d29-ba3a-4974-8c02-4beb13eaef79" providerId="ADAL" clId="{31566629-06FA-4DD4-80B8-13BC856F91CA}" dt="2022-05-10T10:33:10.610" v="5349" actId="1076"/>
          <ac:spMkLst>
            <pc:docMk/>
            <pc:sldMk cId="351904938" sldId="298"/>
            <ac:spMk id="12" creationId="{457B9C65-8D16-A300-727C-1EC8A68C1702}"/>
          </ac:spMkLst>
        </pc:spChg>
        <pc:picChg chg="add del mod">
          <ac:chgData name="s1901028@sendai.kosen-ac.jp" userId="50d02d29-ba3a-4974-8c02-4beb13eaef79" providerId="ADAL" clId="{31566629-06FA-4DD4-80B8-13BC856F91CA}" dt="2022-05-10T10:30:47.671" v="5154" actId="478"/>
          <ac:picMkLst>
            <pc:docMk/>
            <pc:sldMk cId="351904938" sldId="298"/>
            <ac:picMk id="6" creationId="{8201EEAB-7ABE-1537-949C-169BC6A62C34}"/>
          </ac:picMkLst>
        </pc:picChg>
        <pc:picChg chg="add mod">
          <ac:chgData name="s1901028@sendai.kosen-ac.jp" userId="50d02d29-ba3a-4974-8c02-4beb13eaef79" providerId="ADAL" clId="{31566629-06FA-4DD4-80B8-13BC856F91CA}" dt="2022-05-10T10:32:19.093" v="5282" actId="1076"/>
          <ac:picMkLst>
            <pc:docMk/>
            <pc:sldMk cId="351904938" sldId="298"/>
            <ac:picMk id="8" creationId="{F5A1A556-8697-C43A-0EB1-73BEE1D45EEB}"/>
          </ac:picMkLst>
        </pc:picChg>
        <pc:picChg chg="add mod">
          <ac:chgData name="s1901028@sendai.kosen-ac.jp" userId="50d02d29-ba3a-4974-8c02-4beb13eaef79" providerId="ADAL" clId="{31566629-06FA-4DD4-80B8-13BC856F91CA}" dt="2022-05-10T10:32:08.811" v="5280" actId="1076"/>
          <ac:picMkLst>
            <pc:docMk/>
            <pc:sldMk cId="351904938" sldId="298"/>
            <ac:picMk id="10" creationId="{EAF10E61-2BA9-1D4D-DB84-AC0DBF82DC47}"/>
          </ac:picMkLst>
        </pc:picChg>
      </pc:sldChg>
      <pc:sldChg chg="addSp delSp modSp add mod modNotesTx">
        <pc:chgData name="s1901028@sendai.kosen-ac.jp" userId="50d02d29-ba3a-4974-8c02-4beb13eaef79" providerId="ADAL" clId="{31566629-06FA-4DD4-80B8-13BC856F91CA}" dt="2022-05-09T16:13:14.768" v="3297"/>
        <pc:sldMkLst>
          <pc:docMk/>
          <pc:sldMk cId="880679897" sldId="299"/>
        </pc:sldMkLst>
        <pc:spChg chg="mod">
          <ac:chgData name="s1901028@sendai.kosen-ac.jp" userId="50d02d29-ba3a-4974-8c02-4beb13eaef79" providerId="ADAL" clId="{31566629-06FA-4DD4-80B8-13BC856F91CA}" dt="2022-05-09T15:49:36.735" v="2752" actId="20577"/>
          <ac:spMkLst>
            <pc:docMk/>
            <pc:sldMk cId="880679897" sldId="299"/>
            <ac:spMk id="2" creationId="{44492F12-4945-7815-3083-CD32B4BBB39C}"/>
          </ac:spMkLst>
        </pc:spChg>
        <pc:spChg chg="add del">
          <ac:chgData name="s1901028@sendai.kosen-ac.jp" userId="50d02d29-ba3a-4974-8c02-4beb13eaef79" providerId="ADAL" clId="{31566629-06FA-4DD4-80B8-13BC856F91CA}" dt="2022-05-09T15:49:46.917" v="2757" actId="478"/>
          <ac:spMkLst>
            <pc:docMk/>
            <pc:sldMk cId="880679897" sldId="299"/>
            <ac:spMk id="3" creationId="{15762D1A-E201-4869-19C4-D45699B4EC83}"/>
          </ac:spMkLst>
        </pc:spChg>
        <pc:spChg chg="add del mod">
          <ac:chgData name="s1901028@sendai.kosen-ac.jp" userId="50d02d29-ba3a-4974-8c02-4beb13eaef79" providerId="ADAL" clId="{31566629-06FA-4DD4-80B8-13BC856F91CA}" dt="2022-05-09T15:49:43.544" v="2756" actId="478"/>
          <ac:spMkLst>
            <pc:docMk/>
            <pc:sldMk cId="880679897" sldId="299"/>
            <ac:spMk id="5" creationId="{ECE0E449-0EDC-49E5-DF85-D54EB838557B}"/>
          </ac:spMkLst>
        </pc:spChg>
        <pc:spChg chg="add mod">
          <ac:chgData name="s1901028@sendai.kosen-ac.jp" userId="50d02d29-ba3a-4974-8c02-4beb13eaef79" providerId="ADAL" clId="{31566629-06FA-4DD4-80B8-13BC856F91CA}" dt="2022-05-09T16:13:14.768" v="3297"/>
          <ac:spMkLst>
            <pc:docMk/>
            <pc:sldMk cId="880679897" sldId="299"/>
            <ac:spMk id="9" creationId="{8877759E-34BC-DD3F-55A8-74C5278DC431}"/>
          </ac:spMkLst>
        </pc:spChg>
        <pc:spChg chg="add del">
          <ac:chgData name="s1901028@sendai.kosen-ac.jp" userId="50d02d29-ba3a-4974-8c02-4beb13eaef79" providerId="ADAL" clId="{31566629-06FA-4DD4-80B8-13BC856F91CA}" dt="2022-05-09T15:57:42.195" v="2836" actId="22"/>
          <ac:spMkLst>
            <pc:docMk/>
            <pc:sldMk cId="880679897" sldId="299"/>
            <ac:spMk id="11" creationId="{01709B9E-2584-2149-9BA5-D242AF69C05C}"/>
          </ac:spMkLst>
        </pc:spChg>
        <pc:picChg chg="del mod">
          <ac:chgData name="s1901028@sendai.kosen-ac.jp" userId="50d02d29-ba3a-4974-8c02-4beb13eaef79" providerId="ADAL" clId="{31566629-06FA-4DD4-80B8-13BC856F91CA}" dt="2022-05-09T15:49:51.079" v="2759" actId="478"/>
          <ac:picMkLst>
            <pc:docMk/>
            <pc:sldMk cId="880679897" sldId="299"/>
            <ac:picMk id="6" creationId="{8201EEAB-7ABE-1537-949C-169BC6A62C34}"/>
          </ac:picMkLst>
        </pc:picChg>
        <pc:picChg chg="del">
          <ac:chgData name="s1901028@sendai.kosen-ac.jp" userId="50d02d29-ba3a-4974-8c02-4beb13eaef79" providerId="ADAL" clId="{31566629-06FA-4DD4-80B8-13BC856F91CA}" dt="2022-05-09T15:49:52.796" v="2760" actId="478"/>
          <ac:picMkLst>
            <pc:docMk/>
            <pc:sldMk cId="880679897" sldId="299"/>
            <ac:picMk id="8" creationId="{F5A1A556-8697-C43A-0EB1-73BEE1D45EEB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09T16:01:29.153" v="2862" actId="22"/>
        <pc:sldMkLst>
          <pc:docMk/>
          <pc:sldMk cId="1903637565" sldId="300"/>
        </pc:sldMkLst>
        <pc:spChg chg="mod">
          <ac:chgData name="s1901028@sendai.kosen-ac.jp" userId="50d02d29-ba3a-4974-8c02-4beb13eaef79" providerId="ADAL" clId="{31566629-06FA-4DD4-80B8-13BC856F91CA}" dt="2022-05-09T15:58:09.260" v="2840" actId="14100"/>
          <ac:spMkLst>
            <pc:docMk/>
            <pc:sldMk cId="1903637565" sldId="300"/>
            <ac:spMk id="9" creationId="{8877759E-34BC-DD3F-55A8-74C5278DC431}"/>
          </ac:spMkLst>
        </pc:spChg>
        <pc:picChg chg="add mod">
          <ac:chgData name="s1901028@sendai.kosen-ac.jp" userId="50d02d29-ba3a-4974-8c02-4beb13eaef79" providerId="ADAL" clId="{31566629-06FA-4DD4-80B8-13BC856F91CA}" dt="2022-05-09T16:00:17.667" v="2847" actId="1076"/>
          <ac:picMkLst>
            <pc:docMk/>
            <pc:sldMk cId="1903637565" sldId="300"/>
            <ac:picMk id="4" creationId="{5A5A28A5-C42C-389E-8EBE-58D1F90B8C79}"/>
          </ac:picMkLst>
        </pc:picChg>
        <pc:picChg chg="add mod">
          <ac:chgData name="s1901028@sendai.kosen-ac.jp" userId="50d02d29-ba3a-4974-8c02-4beb13eaef79" providerId="ADAL" clId="{31566629-06FA-4DD4-80B8-13BC856F91CA}" dt="2022-05-09T16:00:47.088" v="2854" actId="1076"/>
          <ac:picMkLst>
            <pc:docMk/>
            <pc:sldMk cId="1903637565" sldId="300"/>
            <ac:picMk id="6" creationId="{8087D89D-1969-DE84-1DAC-BDDA30A1712D}"/>
          </ac:picMkLst>
        </pc:picChg>
        <pc:picChg chg="add mod">
          <ac:chgData name="s1901028@sendai.kosen-ac.jp" userId="50d02d29-ba3a-4974-8c02-4beb13eaef79" providerId="ADAL" clId="{31566629-06FA-4DD4-80B8-13BC856F91CA}" dt="2022-05-09T16:01:16.941" v="2860" actId="14100"/>
          <ac:picMkLst>
            <pc:docMk/>
            <pc:sldMk cId="1903637565" sldId="300"/>
            <ac:picMk id="8" creationId="{E6949F3A-5FC0-B4E9-1622-503EFC3FD141}"/>
          </ac:picMkLst>
        </pc:picChg>
        <pc:picChg chg="add del">
          <ac:chgData name="s1901028@sendai.kosen-ac.jp" userId="50d02d29-ba3a-4974-8c02-4beb13eaef79" providerId="ADAL" clId="{31566629-06FA-4DD4-80B8-13BC856F91CA}" dt="2022-05-09T16:01:29.153" v="2862" actId="22"/>
          <ac:picMkLst>
            <pc:docMk/>
            <pc:sldMk cId="1903637565" sldId="300"/>
            <ac:picMk id="11" creationId="{8D32807E-C62B-2064-63F2-56A7750C24A3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09T16:04:31.869" v="2913" actId="1076"/>
        <pc:sldMkLst>
          <pc:docMk/>
          <pc:sldMk cId="1958276571" sldId="301"/>
        </pc:sldMkLst>
        <pc:spChg chg="mod">
          <ac:chgData name="s1901028@sendai.kosen-ac.jp" userId="50d02d29-ba3a-4974-8c02-4beb13eaef79" providerId="ADAL" clId="{31566629-06FA-4DD4-80B8-13BC856F91CA}" dt="2022-05-09T16:01:41.873" v="2892"/>
          <ac:spMkLst>
            <pc:docMk/>
            <pc:sldMk cId="1958276571" sldId="301"/>
            <ac:spMk id="2" creationId="{44492F12-4945-7815-3083-CD32B4BBB39C}"/>
          </ac:spMkLst>
        </pc:spChg>
        <pc:spChg chg="add del mod">
          <ac:chgData name="s1901028@sendai.kosen-ac.jp" userId="50d02d29-ba3a-4974-8c02-4beb13eaef79" providerId="ADAL" clId="{31566629-06FA-4DD4-80B8-13BC856F91CA}" dt="2022-05-09T16:01:50.504" v="2895" actId="478"/>
          <ac:spMkLst>
            <pc:docMk/>
            <pc:sldMk cId="1958276571" sldId="301"/>
            <ac:spMk id="5" creationId="{0ECFA76A-B133-2AD7-D4EC-51896120513A}"/>
          </ac:spMkLst>
        </pc:spChg>
        <pc:spChg chg="del mod">
          <ac:chgData name="s1901028@sendai.kosen-ac.jp" userId="50d02d29-ba3a-4974-8c02-4beb13eaef79" providerId="ADAL" clId="{31566629-06FA-4DD4-80B8-13BC856F91CA}" dt="2022-05-09T16:01:46.717" v="2894" actId="478"/>
          <ac:spMkLst>
            <pc:docMk/>
            <pc:sldMk cId="1958276571" sldId="301"/>
            <ac:spMk id="9" creationId="{8877759E-34BC-DD3F-55A8-74C5278DC431}"/>
          </ac:spMkLst>
        </pc:spChg>
        <pc:picChg chg="del">
          <ac:chgData name="s1901028@sendai.kosen-ac.jp" userId="50d02d29-ba3a-4974-8c02-4beb13eaef79" providerId="ADAL" clId="{31566629-06FA-4DD4-80B8-13BC856F91CA}" dt="2022-05-09T16:01:54.289" v="2899" actId="478"/>
          <ac:picMkLst>
            <pc:docMk/>
            <pc:sldMk cId="1958276571" sldId="301"/>
            <ac:picMk id="4" creationId="{5A5A28A5-C42C-389E-8EBE-58D1F90B8C79}"/>
          </ac:picMkLst>
        </pc:picChg>
        <pc:picChg chg="del">
          <ac:chgData name="s1901028@sendai.kosen-ac.jp" userId="50d02d29-ba3a-4974-8c02-4beb13eaef79" providerId="ADAL" clId="{31566629-06FA-4DD4-80B8-13BC856F91CA}" dt="2022-05-09T16:01:51.678" v="2896" actId="478"/>
          <ac:picMkLst>
            <pc:docMk/>
            <pc:sldMk cId="1958276571" sldId="301"/>
            <ac:picMk id="6" creationId="{8087D89D-1969-DE84-1DAC-BDDA30A1712D}"/>
          </ac:picMkLst>
        </pc:picChg>
        <pc:picChg chg="del mod">
          <ac:chgData name="s1901028@sendai.kosen-ac.jp" userId="50d02d29-ba3a-4974-8c02-4beb13eaef79" providerId="ADAL" clId="{31566629-06FA-4DD4-80B8-13BC856F91CA}" dt="2022-05-09T16:01:53.217" v="2898" actId="478"/>
          <ac:picMkLst>
            <pc:docMk/>
            <pc:sldMk cId="1958276571" sldId="301"/>
            <ac:picMk id="8" creationId="{E6949F3A-5FC0-B4E9-1622-503EFC3FD141}"/>
          </ac:picMkLst>
        </pc:picChg>
        <pc:picChg chg="add mod">
          <ac:chgData name="s1901028@sendai.kosen-ac.jp" userId="50d02d29-ba3a-4974-8c02-4beb13eaef79" providerId="ADAL" clId="{31566629-06FA-4DD4-80B8-13BC856F91CA}" dt="2022-05-09T16:04:31.869" v="2913" actId="1076"/>
          <ac:picMkLst>
            <pc:docMk/>
            <pc:sldMk cId="1958276571" sldId="301"/>
            <ac:picMk id="10" creationId="{E7BB04EC-390D-298E-8D63-8756A72CFF7E}"/>
          </ac:picMkLst>
        </pc:picChg>
        <pc:picChg chg="add mod">
          <ac:chgData name="s1901028@sendai.kosen-ac.jp" userId="50d02d29-ba3a-4974-8c02-4beb13eaef79" providerId="ADAL" clId="{31566629-06FA-4DD4-80B8-13BC856F91CA}" dt="2022-05-09T16:04:25.054" v="2910" actId="14100"/>
          <ac:picMkLst>
            <pc:docMk/>
            <pc:sldMk cId="1958276571" sldId="301"/>
            <ac:picMk id="12" creationId="{8AD4FBD6-1823-4AE8-7BD2-C48196855B58}"/>
          </ac:picMkLst>
        </pc:picChg>
      </pc:sldChg>
      <pc:sldChg chg="addSp modSp add del mod modNotesTx">
        <pc:chgData name="s1901028@sendai.kosen-ac.jp" userId="50d02d29-ba3a-4974-8c02-4beb13eaef79" providerId="ADAL" clId="{31566629-06FA-4DD4-80B8-13BC856F91CA}" dt="2022-05-10T11:25:54.984" v="8244" actId="2696"/>
        <pc:sldMkLst>
          <pc:docMk/>
          <pc:sldMk cId="242762313" sldId="302"/>
        </pc:sldMkLst>
        <pc:spChg chg="mod">
          <ac:chgData name="s1901028@sendai.kosen-ac.jp" userId="50d02d29-ba3a-4974-8c02-4beb13eaef79" providerId="ADAL" clId="{31566629-06FA-4DD4-80B8-13BC856F91CA}" dt="2022-05-09T16:12:15.705" v="3218"/>
          <ac:spMkLst>
            <pc:docMk/>
            <pc:sldMk cId="242762313" sldId="302"/>
            <ac:spMk id="9" creationId="{8877759E-34BC-DD3F-55A8-74C5278DC431}"/>
          </ac:spMkLst>
        </pc:spChg>
        <pc:picChg chg="add mod">
          <ac:chgData name="s1901028@sendai.kosen-ac.jp" userId="50d02d29-ba3a-4974-8c02-4beb13eaef79" providerId="ADAL" clId="{31566629-06FA-4DD4-80B8-13BC856F91CA}" dt="2022-05-09T16:10:48.532" v="3198" actId="962"/>
          <ac:picMkLst>
            <pc:docMk/>
            <pc:sldMk cId="242762313" sldId="302"/>
            <ac:picMk id="4" creationId="{58EB70AB-558E-27E5-2816-9FC462C59EFE}"/>
          </ac:picMkLst>
        </pc:picChg>
      </pc:sldChg>
      <pc:sldChg chg="modSp add mod ord">
        <pc:chgData name="s1901028@sendai.kosen-ac.jp" userId="50d02d29-ba3a-4974-8c02-4beb13eaef79" providerId="ADAL" clId="{31566629-06FA-4DD4-80B8-13BC856F91CA}" dt="2022-05-10T11:26:28.892" v="8284"/>
        <pc:sldMkLst>
          <pc:docMk/>
          <pc:sldMk cId="435324115" sldId="302"/>
        </pc:sldMkLst>
        <pc:spChg chg="mod">
          <ac:chgData name="s1901028@sendai.kosen-ac.jp" userId="50d02d29-ba3a-4974-8c02-4beb13eaef79" providerId="ADAL" clId="{31566629-06FA-4DD4-80B8-13BC856F91CA}" dt="2022-05-10T11:26:19.231" v="8282"/>
          <ac:spMkLst>
            <pc:docMk/>
            <pc:sldMk cId="435324115" sldId="302"/>
            <ac:spMk id="2" creationId="{44492F12-4945-7815-3083-CD32B4BBB39C}"/>
          </ac:spMkLst>
        </pc:spChg>
      </pc:sldChg>
      <pc:sldChg chg="addSp delSp modSp add mod">
        <pc:chgData name="s1901028@sendai.kosen-ac.jp" userId="50d02d29-ba3a-4974-8c02-4beb13eaef79" providerId="ADAL" clId="{31566629-06FA-4DD4-80B8-13BC856F91CA}" dt="2022-05-09T16:17:03.719" v="3480" actId="1076"/>
        <pc:sldMkLst>
          <pc:docMk/>
          <pc:sldMk cId="3567277926" sldId="303"/>
        </pc:sldMkLst>
        <pc:spChg chg="mod">
          <ac:chgData name="s1901028@sendai.kosen-ac.jp" userId="50d02d29-ba3a-4974-8c02-4beb13eaef79" providerId="ADAL" clId="{31566629-06FA-4DD4-80B8-13BC856F91CA}" dt="2022-05-09T16:12:46.175" v="3257" actId="20577"/>
          <ac:spMkLst>
            <pc:docMk/>
            <pc:sldMk cId="3567277926" sldId="303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09T16:16:42.048" v="3477" actId="20577"/>
          <ac:spMkLst>
            <pc:docMk/>
            <pc:sldMk cId="3567277926" sldId="303"/>
            <ac:spMk id="9" creationId="{8877759E-34BC-DD3F-55A8-74C5278DC431}"/>
          </ac:spMkLst>
        </pc:spChg>
        <pc:picChg chg="del">
          <ac:chgData name="s1901028@sendai.kosen-ac.jp" userId="50d02d29-ba3a-4974-8c02-4beb13eaef79" providerId="ADAL" clId="{31566629-06FA-4DD4-80B8-13BC856F91CA}" dt="2022-05-09T16:13:41.199" v="3305" actId="478"/>
          <ac:picMkLst>
            <pc:docMk/>
            <pc:sldMk cId="3567277926" sldId="303"/>
            <ac:picMk id="4" creationId="{58EB70AB-558E-27E5-2816-9FC462C59EFE}"/>
          </ac:picMkLst>
        </pc:picChg>
        <pc:picChg chg="add mod">
          <ac:chgData name="s1901028@sendai.kosen-ac.jp" userId="50d02d29-ba3a-4974-8c02-4beb13eaef79" providerId="ADAL" clId="{31566629-06FA-4DD4-80B8-13BC856F91CA}" dt="2022-05-09T16:16:38.471" v="3475" actId="14100"/>
          <ac:picMkLst>
            <pc:docMk/>
            <pc:sldMk cId="3567277926" sldId="303"/>
            <ac:picMk id="5" creationId="{E6D34C82-C45E-C8CF-A1CA-08FE5143282E}"/>
          </ac:picMkLst>
        </pc:picChg>
        <pc:picChg chg="add mod">
          <ac:chgData name="s1901028@sendai.kosen-ac.jp" userId="50d02d29-ba3a-4974-8c02-4beb13eaef79" providerId="ADAL" clId="{31566629-06FA-4DD4-80B8-13BC856F91CA}" dt="2022-05-09T16:17:03.719" v="3480" actId="1076"/>
          <ac:picMkLst>
            <pc:docMk/>
            <pc:sldMk cId="3567277926" sldId="303"/>
            <ac:picMk id="7" creationId="{6461EBBC-745A-9E88-F8C5-9916295C4186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0:35:57.187" v="5507"/>
        <pc:sldMkLst>
          <pc:docMk/>
          <pc:sldMk cId="427357514" sldId="304"/>
        </pc:sldMkLst>
        <pc:spChg chg="mod">
          <ac:chgData name="s1901028@sendai.kosen-ac.jp" userId="50d02d29-ba3a-4974-8c02-4beb13eaef79" providerId="ADAL" clId="{31566629-06FA-4DD4-80B8-13BC856F91CA}" dt="2022-05-10T10:35:57.187" v="5507"/>
          <ac:spMkLst>
            <pc:docMk/>
            <pc:sldMk cId="427357514" sldId="304"/>
            <ac:spMk id="9" creationId="{8877759E-34BC-DD3F-55A8-74C5278DC431}"/>
          </ac:spMkLst>
        </pc:spChg>
        <pc:picChg chg="add mod">
          <ac:chgData name="s1901028@sendai.kosen-ac.jp" userId="50d02d29-ba3a-4974-8c02-4beb13eaef79" providerId="ADAL" clId="{31566629-06FA-4DD4-80B8-13BC856F91CA}" dt="2022-05-10T00:59:08.011" v="3525" actId="14100"/>
          <ac:picMkLst>
            <pc:docMk/>
            <pc:sldMk cId="427357514" sldId="304"/>
            <ac:picMk id="4" creationId="{43EBFE2D-7C7B-231A-C096-7DD1760E854B}"/>
          </ac:picMkLst>
        </pc:picChg>
        <pc:picChg chg="del">
          <ac:chgData name="s1901028@sendai.kosen-ac.jp" userId="50d02d29-ba3a-4974-8c02-4beb13eaef79" providerId="ADAL" clId="{31566629-06FA-4DD4-80B8-13BC856F91CA}" dt="2022-05-09T16:17:38.510" v="3482" actId="478"/>
          <ac:picMkLst>
            <pc:docMk/>
            <pc:sldMk cId="427357514" sldId="304"/>
            <ac:picMk id="5" creationId="{E6D34C82-C45E-C8CF-A1CA-08FE5143282E}"/>
          </ac:picMkLst>
        </pc:picChg>
        <pc:picChg chg="del">
          <ac:chgData name="s1901028@sendai.kosen-ac.jp" userId="50d02d29-ba3a-4974-8c02-4beb13eaef79" providerId="ADAL" clId="{31566629-06FA-4DD4-80B8-13BC856F91CA}" dt="2022-05-09T16:17:39.672" v="3483" actId="478"/>
          <ac:picMkLst>
            <pc:docMk/>
            <pc:sldMk cId="427357514" sldId="304"/>
            <ac:picMk id="7" creationId="{6461EBBC-745A-9E88-F8C5-9916295C4186}"/>
          </ac:picMkLst>
        </pc:picChg>
        <pc:picChg chg="add mod">
          <ac:chgData name="s1901028@sendai.kosen-ac.jp" userId="50d02d29-ba3a-4974-8c02-4beb13eaef79" providerId="ADAL" clId="{31566629-06FA-4DD4-80B8-13BC856F91CA}" dt="2022-05-10T00:59:25.700" v="3530" actId="14100"/>
          <ac:picMkLst>
            <pc:docMk/>
            <pc:sldMk cId="427357514" sldId="304"/>
            <ac:picMk id="8" creationId="{1E5D6D58-BB49-9872-A4F6-E3FFC05DF639}"/>
          </ac:picMkLst>
        </pc:picChg>
      </pc:sldChg>
      <pc:sldChg chg="addSp delSp modSp add mod setBg">
        <pc:chgData name="s1901028@sendai.kosen-ac.jp" userId="50d02d29-ba3a-4974-8c02-4beb13eaef79" providerId="ADAL" clId="{31566629-06FA-4DD4-80B8-13BC856F91CA}" dt="2022-05-10T10:35:29.724" v="5437" actId="27636"/>
        <pc:sldMkLst>
          <pc:docMk/>
          <pc:sldMk cId="853300582" sldId="305"/>
        </pc:sldMkLst>
        <pc:spChg chg="mod">
          <ac:chgData name="s1901028@sendai.kosen-ac.jp" userId="50d02d29-ba3a-4974-8c02-4beb13eaef79" providerId="ADAL" clId="{31566629-06FA-4DD4-80B8-13BC856F91CA}" dt="2022-05-10T01:00:17.797" v="3555" actId="26606"/>
          <ac:spMkLst>
            <pc:docMk/>
            <pc:sldMk cId="853300582" sldId="305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10T10:35:29.724" v="5437" actId="27636"/>
          <ac:spMkLst>
            <pc:docMk/>
            <pc:sldMk cId="853300582" sldId="305"/>
            <ac:spMk id="9" creationId="{8877759E-34BC-DD3F-55A8-74C5278DC431}"/>
          </ac:spMkLst>
        </pc:spChg>
        <pc:picChg chg="del">
          <ac:chgData name="s1901028@sendai.kosen-ac.jp" userId="50d02d29-ba3a-4974-8c02-4beb13eaef79" providerId="ADAL" clId="{31566629-06FA-4DD4-80B8-13BC856F91CA}" dt="2022-05-10T00:59:46.305" v="3545" actId="478"/>
          <ac:picMkLst>
            <pc:docMk/>
            <pc:sldMk cId="853300582" sldId="305"/>
            <ac:picMk id="4" creationId="{43EBFE2D-7C7B-231A-C096-7DD1760E854B}"/>
          </ac:picMkLst>
        </pc:picChg>
        <pc:picChg chg="add mod">
          <ac:chgData name="s1901028@sendai.kosen-ac.jp" userId="50d02d29-ba3a-4974-8c02-4beb13eaef79" providerId="ADAL" clId="{31566629-06FA-4DD4-80B8-13BC856F91CA}" dt="2022-05-10T01:00:17.797" v="3555" actId="26606"/>
          <ac:picMkLst>
            <pc:docMk/>
            <pc:sldMk cId="853300582" sldId="305"/>
            <ac:picMk id="5" creationId="{54638C7C-F9E3-883F-E1E4-70637C5D1DD5}"/>
          </ac:picMkLst>
        </pc:picChg>
        <pc:picChg chg="add mod">
          <ac:chgData name="s1901028@sendai.kosen-ac.jp" userId="50d02d29-ba3a-4974-8c02-4beb13eaef79" providerId="ADAL" clId="{31566629-06FA-4DD4-80B8-13BC856F91CA}" dt="2022-05-10T01:00:27.140" v="3558" actId="1076"/>
          <ac:picMkLst>
            <pc:docMk/>
            <pc:sldMk cId="853300582" sldId="305"/>
            <ac:picMk id="7" creationId="{B67DDB7D-7CED-EFE1-EE1F-F01F4D2C993D}"/>
          </ac:picMkLst>
        </pc:picChg>
        <pc:picChg chg="del">
          <ac:chgData name="s1901028@sendai.kosen-ac.jp" userId="50d02d29-ba3a-4974-8c02-4beb13eaef79" providerId="ADAL" clId="{31566629-06FA-4DD4-80B8-13BC856F91CA}" dt="2022-05-10T00:59:47.481" v="3546" actId="478"/>
          <ac:picMkLst>
            <pc:docMk/>
            <pc:sldMk cId="853300582" sldId="305"/>
            <ac:picMk id="8" creationId="{1E5D6D58-BB49-9872-A4F6-E3FFC05DF639}"/>
          </ac:picMkLst>
        </pc:picChg>
      </pc:sldChg>
      <pc:sldChg chg="addSp delSp modSp add del mod ord">
        <pc:chgData name="s1901028@sendai.kosen-ac.jp" userId="50d02d29-ba3a-4974-8c02-4beb13eaef79" providerId="ADAL" clId="{31566629-06FA-4DD4-80B8-13BC856F91CA}" dt="2022-05-10T10:33:31.892" v="5350" actId="47"/>
        <pc:sldMkLst>
          <pc:docMk/>
          <pc:sldMk cId="3716549762" sldId="306"/>
        </pc:sldMkLst>
        <pc:spChg chg="mod">
          <ac:chgData name="s1901028@sendai.kosen-ac.jp" userId="50d02d29-ba3a-4974-8c02-4beb13eaef79" providerId="ADAL" clId="{31566629-06FA-4DD4-80B8-13BC856F91CA}" dt="2022-05-10T01:02:35.781" v="3621"/>
          <ac:spMkLst>
            <pc:docMk/>
            <pc:sldMk cId="3716549762" sldId="306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10T08:22:59.858" v="5098" actId="20577"/>
          <ac:spMkLst>
            <pc:docMk/>
            <pc:sldMk cId="3716549762" sldId="306"/>
            <ac:spMk id="9" creationId="{8877759E-34BC-DD3F-55A8-74C5278DC431}"/>
          </ac:spMkLst>
        </pc:spChg>
        <pc:spChg chg="add mod">
          <ac:chgData name="s1901028@sendai.kosen-ac.jp" userId="50d02d29-ba3a-4974-8c02-4beb13eaef79" providerId="ADAL" clId="{31566629-06FA-4DD4-80B8-13BC856F91CA}" dt="2022-05-10T08:27:03.135" v="5145" actId="20577"/>
          <ac:spMkLst>
            <pc:docMk/>
            <pc:sldMk cId="3716549762" sldId="306"/>
            <ac:spMk id="10" creationId="{575BA3BF-24B8-F684-B7ED-F5C789AFDAAB}"/>
          </ac:spMkLst>
        </pc:spChg>
        <pc:picChg chg="del">
          <ac:chgData name="s1901028@sendai.kosen-ac.jp" userId="50d02d29-ba3a-4974-8c02-4beb13eaef79" providerId="ADAL" clId="{31566629-06FA-4DD4-80B8-13BC856F91CA}" dt="2022-05-10T08:21:26.869" v="5067" actId="478"/>
          <ac:picMkLst>
            <pc:docMk/>
            <pc:sldMk cId="3716549762" sldId="306"/>
            <ac:picMk id="4" creationId="{43EBFE2D-7C7B-231A-C096-7DD1760E854B}"/>
          </ac:picMkLst>
        </pc:picChg>
        <pc:picChg chg="add del mod">
          <ac:chgData name="s1901028@sendai.kosen-ac.jp" userId="50d02d29-ba3a-4974-8c02-4beb13eaef79" providerId="ADAL" clId="{31566629-06FA-4DD4-80B8-13BC856F91CA}" dt="2022-05-10T08:22:01.286" v="5073" actId="478"/>
          <ac:picMkLst>
            <pc:docMk/>
            <pc:sldMk cId="3716549762" sldId="306"/>
            <ac:picMk id="5" creationId="{43065669-3EE2-6CF3-FE14-7490C84BF802}"/>
          </ac:picMkLst>
        </pc:picChg>
        <pc:picChg chg="add mod">
          <ac:chgData name="s1901028@sendai.kosen-ac.jp" userId="50d02d29-ba3a-4974-8c02-4beb13eaef79" providerId="ADAL" clId="{31566629-06FA-4DD4-80B8-13BC856F91CA}" dt="2022-05-10T08:26:32.488" v="5099" actId="1076"/>
          <ac:picMkLst>
            <pc:docMk/>
            <pc:sldMk cId="3716549762" sldId="306"/>
            <ac:picMk id="7" creationId="{748950BE-EFF6-1200-4E62-15780955B228}"/>
          </ac:picMkLst>
        </pc:picChg>
        <pc:picChg chg="del">
          <ac:chgData name="s1901028@sendai.kosen-ac.jp" userId="50d02d29-ba3a-4974-8c02-4beb13eaef79" providerId="ADAL" clId="{31566629-06FA-4DD4-80B8-13BC856F91CA}" dt="2022-05-10T08:21:28.308" v="5068" actId="478"/>
          <ac:picMkLst>
            <pc:docMk/>
            <pc:sldMk cId="3716549762" sldId="306"/>
            <ac:picMk id="8" creationId="{1E5D6D58-BB49-9872-A4F6-E3FFC05DF639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01:12:09.306" v="4086" actId="14100"/>
        <pc:sldMkLst>
          <pc:docMk/>
          <pc:sldMk cId="3225724960" sldId="307"/>
        </pc:sldMkLst>
        <pc:spChg chg="mod">
          <ac:chgData name="s1901028@sendai.kosen-ac.jp" userId="50d02d29-ba3a-4974-8c02-4beb13eaef79" providerId="ADAL" clId="{31566629-06FA-4DD4-80B8-13BC856F91CA}" dt="2022-05-10T01:05:42.550" v="3759"/>
          <ac:spMkLst>
            <pc:docMk/>
            <pc:sldMk cId="3225724960" sldId="307"/>
            <ac:spMk id="2" creationId="{44492F12-4945-7815-3083-CD32B4BBB39C}"/>
          </ac:spMkLst>
        </pc:spChg>
        <pc:spChg chg="mod">
          <ac:chgData name="s1901028@sendai.kosen-ac.jp" userId="50d02d29-ba3a-4974-8c02-4beb13eaef79" providerId="ADAL" clId="{31566629-06FA-4DD4-80B8-13BC856F91CA}" dt="2022-05-10T01:10:00.531" v="4076" actId="14100"/>
          <ac:spMkLst>
            <pc:docMk/>
            <pc:sldMk cId="3225724960" sldId="307"/>
            <ac:spMk id="9" creationId="{8877759E-34BC-DD3F-55A8-74C5278DC431}"/>
          </ac:spMkLst>
        </pc:spChg>
        <pc:picChg chg="del">
          <ac:chgData name="s1901028@sendai.kosen-ac.jp" userId="50d02d29-ba3a-4974-8c02-4beb13eaef79" providerId="ADAL" clId="{31566629-06FA-4DD4-80B8-13BC856F91CA}" dt="2022-05-10T01:05:47.686" v="3767" actId="478"/>
          <ac:picMkLst>
            <pc:docMk/>
            <pc:sldMk cId="3225724960" sldId="307"/>
            <ac:picMk id="4" creationId="{43EBFE2D-7C7B-231A-C096-7DD1760E854B}"/>
          </ac:picMkLst>
        </pc:picChg>
        <pc:picChg chg="add mod">
          <ac:chgData name="s1901028@sendai.kosen-ac.jp" userId="50d02d29-ba3a-4974-8c02-4beb13eaef79" providerId="ADAL" clId="{31566629-06FA-4DD4-80B8-13BC856F91CA}" dt="2022-05-10T01:11:51.575" v="4081" actId="14100"/>
          <ac:picMkLst>
            <pc:docMk/>
            <pc:sldMk cId="3225724960" sldId="307"/>
            <ac:picMk id="7" creationId="{731334C1-ED1B-EE1C-EB8F-FC628829A68E}"/>
          </ac:picMkLst>
        </pc:picChg>
        <pc:picChg chg="del">
          <ac:chgData name="s1901028@sendai.kosen-ac.jp" userId="50d02d29-ba3a-4974-8c02-4beb13eaef79" providerId="ADAL" clId="{31566629-06FA-4DD4-80B8-13BC856F91CA}" dt="2022-05-10T01:05:48.748" v="3768" actId="478"/>
          <ac:picMkLst>
            <pc:docMk/>
            <pc:sldMk cId="3225724960" sldId="307"/>
            <ac:picMk id="8" creationId="{1E5D6D58-BB49-9872-A4F6-E3FFC05DF639}"/>
          </ac:picMkLst>
        </pc:picChg>
        <pc:picChg chg="add mod">
          <ac:chgData name="s1901028@sendai.kosen-ac.jp" userId="50d02d29-ba3a-4974-8c02-4beb13eaef79" providerId="ADAL" clId="{31566629-06FA-4DD4-80B8-13BC856F91CA}" dt="2022-05-10T01:12:09.306" v="4086" actId="14100"/>
          <ac:picMkLst>
            <pc:docMk/>
            <pc:sldMk cId="3225724960" sldId="307"/>
            <ac:picMk id="11" creationId="{C5C33451-07B2-C4A0-825D-C3C0FB14AD4D}"/>
          </ac:picMkLst>
        </pc:picChg>
      </pc:sldChg>
      <pc:sldChg chg="addSp delSp modSp new mod setBg">
        <pc:chgData name="s1901028@sendai.kosen-ac.jp" userId="50d02d29-ba3a-4974-8c02-4beb13eaef79" providerId="ADAL" clId="{31566629-06FA-4DD4-80B8-13BC856F91CA}" dt="2022-05-10T11:18:37.404" v="7914" actId="1076"/>
        <pc:sldMkLst>
          <pc:docMk/>
          <pc:sldMk cId="2507994245" sldId="308"/>
        </pc:sldMkLst>
        <pc:spChg chg="mod">
          <ac:chgData name="s1901028@sendai.kosen-ac.jp" userId="50d02d29-ba3a-4974-8c02-4beb13eaef79" providerId="ADAL" clId="{31566629-06FA-4DD4-80B8-13BC856F91CA}" dt="2022-05-10T11:18:33.548" v="7913" actId="26606"/>
          <ac:spMkLst>
            <pc:docMk/>
            <pc:sldMk cId="2507994245" sldId="308"/>
            <ac:spMk id="2" creationId="{904E274E-0F9A-5037-B107-07EBF8BC767B}"/>
          </ac:spMkLst>
        </pc:spChg>
        <pc:spChg chg="mod">
          <ac:chgData name="s1901028@sendai.kosen-ac.jp" userId="50d02d29-ba3a-4974-8c02-4beb13eaef79" providerId="ADAL" clId="{31566629-06FA-4DD4-80B8-13BC856F91CA}" dt="2022-05-10T11:18:33.548" v="7913" actId="26606"/>
          <ac:spMkLst>
            <pc:docMk/>
            <pc:sldMk cId="2507994245" sldId="308"/>
            <ac:spMk id="3" creationId="{C863E715-27B7-EF59-91F3-C1836702361C}"/>
          </ac:spMkLst>
        </pc:spChg>
        <pc:spChg chg="add del">
          <ac:chgData name="s1901028@sendai.kosen-ac.jp" userId="50d02d29-ba3a-4974-8c02-4beb13eaef79" providerId="ADAL" clId="{31566629-06FA-4DD4-80B8-13BC856F91CA}" dt="2022-05-10T11:18:33.548" v="7913" actId="26606"/>
          <ac:spMkLst>
            <pc:docMk/>
            <pc:sldMk cId="2507994245" sldId="308"/>
            <ac:spMk id="14" creationId="{212CBC7C-F294-455B-AE07-8B43A5705F20}"/>
          </ac:spMkLst>
        </pc:spChg>
        <pc:picChg chg="add mod">
          <ac:chgData name="s1901028@sendai.kosen-ac.jp" userId="50d02d29-ba3a-4974-8c02-4beb13eaef79" providerId="ADAL" clId="{31566629-06FA-4DD4-80B8-13BC856F91CA}" dt="2022-05-10T11:18:33.548" v="7913" actId="26606"/>
          <ac:picMkLst>
            <pc:docMk/>
            <pc:sldMk cId="2507994245" sldId="308"/>
            <ac:picMk id="5" creationId="{94EA591E-189E-D022-192F-7D9707C35BDA}"/>
          </ac:picMkLst>
        </pc:picChg>
        <pc:picChg chg="add del mod">
          <ac:chgData name="s1901028@sendai.kosen-ac.jp" userId="50d02d29-ba3a-4974-8c02-4beb13eaef79" providerId="ADAL" clId="{31566629-06FA-4DD4-80B8-13BC856F91CA}" dt="2022-05-10T11:18:16.555" v="7906" actId="478"/>
          <ac:picMkLst>
            <pc:docMk/>
            <pc:sldMk cId="2507994245" sldId="308"/>
            <ac:picMk id="7" creationId="{53C5DF12-9018-F96D-1489-8E9E24ACE0EC}"/>
          </ac:picMkLst>
        </pc:picChg>
        <pc:picChg chg="add mod">
          <ac:chgData name="s1901028@sendai.kosen-ac.jp" userId="50d02d29-ba3a-4974-8c02-4beb13eaef79" providerId="ADAL" clId="{31566629-06FA-4DD4-80B8-13BC856F91CA}" dt="2022-05-10T11:18:37.404" v="7914" actId="1076"/>
          <ac:picMkLst>
            <pc:docMk/>
            <pc:sldMk cId="2507994245" sldId="308"/>
            <ac:picMk id="9" creationId="{C61A3154-7A5B-E037-7EA8-A4C1773CA6F7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02:06:14.567" v="4634" actId="1076"/>
        <pc:sldMkLst>
          <pc:docMk/>
          <pc:sldMk cId="1774828414" sldId="309"/>
        </pc:sldMkLst>
        <pc:spChg chg="mod">
          <ac:chgData name="s1901028@sendai.kosen-ac.jp" userId="50d02d29-ba3a-4974-8c02-4beb13eaef79" providerId="ADAL" clId="{31566629-06FA-4DD4-80B8-13BC856F91CA}" dt="2022-05-10T01:48:35.374" v="4614"/>
          <ac:spMkLst>
            <pc:docMk/>
            <pc:sldMk cId="1774828414" sldId="309"/>
            <ac:spMk id="3" creationId="{C863E715-27B7-EF59-91F3-C1836702361C}"/>
          </ac:spMkLst>
        </pc:spChg>
        <pc:picChg chg="del">
          <ac:chgData name="s1901028@sendai.kosen-ac.jp" userId="50d02d29-ba3a-4974-8c02-4beb13eaef79" providerId="ADAL" clId="{31566629-06FA-4DD4-80B8-13BC856F91CA}" dt="2022-05-10T01:46:29.630" v="4464" actId="478"/>
          <ac:picMkLst>
            <pc:docMk/>
            <pc:sldMk cId="1774828414" sldId="309"/>
            <ac:picMk id="5" creationId="{94EA591E-189E-D022-192F-7D9707C35BDA}"/>
          </ac:picMkLst>
        </pc:picChg>
        <pc:picChg chg="add mod">
          <ac:chgData name="s1901028@sendai.kosen-ac.jp" userId="50d02d29-ba3a-4974-8c02-4beb13eaef79" providerId="ADAL" clId="{31566629-06FA-4DD4-80B8-13BC856F91CA}" dt="2022-05-10T02:05:00.726" v="4619" actId="14100"/>
          <ac:picMkLst>
            <pc:docMk/>
            <pc:sldMk cId="1774828414" sldId="309"/>
            <ac:picMk id="6" creationId="{898D237C-52F1-4258-F1AB-7E8552A81880}"/>
          </ac:picMkLst>
        </pc:picChg>
        <pc:picChg chg="del">
          <ac:chgData name="s1901028@sendai.kosen-ac.jp" userId="50d02d29-ba3a-4974-8c02-4beb13eaef79" providerId="ADAL" clId="{31566629-06FA-4DD4-80B8-13BC856F91CA}" dt="2022-05-10T01:46:30.966" v="4465" actId="478"/>
          <ac:picMkLst>
            <pc:docMk/>
            <pc:sldMk cId="1774828414" sldId="309"/>
            <ac:picMk id="7" creationId="{53C5DF12-9018-F96D-1489-8E9E24ACE0EC}"/>
          </ac:picMkLst>
        </pc:picChg>
        <pc:picChg chg="add mod">
          <ac:chgData name="s1901028@sendai.kosen-ac.jp" userId="50d02d29-ba3a-4974-8c02-4beb13eaef79" providerId="ADAL" clId="{31566629-06FA-4DD4-80B8-13BC856F91CA}" dt="2022-05-10T02:05:48.430" v="4629" actId="1076"/>
          <ac:picMkLst>
            <pc:docMk/>
            <pc:sldMk cId="1774828414" sldId="309"/>
            <ac:picMk id="9" creationId="{053A21DF-A176-3EA1-C1F9-103B2B0E80E7}"/>
          </ac:picMkLst>
        </pc:picChg>
        <pc:picChg chg="add mod">
          <ac:chgData name="s1901028@sendai.kosen-ac.jp" userId="50d02d29-ba3a-4974-8c02-4beb13eaef79" providerId="ADAL" clId="{31566629-06FA-4DD4-80B8-13BC856F91CA}" dt="2022-05-10T02:05:53.143" v="4630" actId="1076"/>
          <ac:picMkLst>
            <pc:docMk/>
            <pc:sldMk cId="1774828414" sldId="309"/>
            <ac:picMk id="11" creationId="{64A81192-EE41-0D51-0C08-2E1BBC7A272B}"/>
          </ac:picMkLst>
        </pc:picChg>
        <pc:picChg chg="add mod">
          <ac:chgData name="s1901028@sendai.kosen-ac.jp" userId="50d02d29-ba3a-4974-8c02-4beb13eaef79" providerId="ADAL" clId="{31566629-06FA-4DD4-80B8-13BC856F91CA}" dt="2022-05-10T02:06:14.567" v="4634" actId="1076"/>
          <ac:picMkLst>
            <pc:docMk/>
            <pc:sldMk cId="1774828414" sldId="309"/>
            <ac:picMk id="13" creationId="{83DAF419-DA3A-395F-4C20-294A0BD858F0}"/>
          </ac:picMkLst>
        </pc:picChg>
      </pc:sldChg>
      <pc:sldChg chg="addSp delSp modSp add mod modNotesTx">
        <pc:chgData name="s1901028@sendai.kosen-ac.jp" userId="50d02d29-ba3a-4974-8c02-4beb13eaef79" providerId="ADAL" clId="{31566629-06FA-4DD4-80B8-13BC856F91CA}" dt="2022-05-10T04:33:10.661" v="4959" actId="1076"/>
        <pc:sldMkLst>
          <pc:docMk/>
          <pc:sldMk cId="1943379048" sldId="310"/>
        </pc:sldMkLst>
        <pc:spChg chg="mod">
          <ac:chgData name="s1901028@sendai.kosen-ac.jp" userId="50d02d29-ba3a-4974-8c02-4beb13eaef79" providerId="ADAL" clId="{31566629-06FA-4DD4-80B8-13BC856F91CA}" dt="2022-05-10T02:58:17.386" v="4720" actId="20577"/>
          <ac:spMkLst>
            <pc:docMk/>
            <pc:sldMk cId="1943379048" sldId="310"/>
            <ac:spMk id="2" creationId="{904E274E-0F9A-5037-B107-07EBF8BC767B}"/>
          </ac:spMkLst>
        </pc:spChg>
        <pc:spChg chg="mod">
          <ac:chgData name="s1901028@sendai.kosen-ac.jp" userId="50d02d29-ba3a-4974-8c02-4beb13eaef79" providerId="ADAL" clId="{31566629-06FA-4DD4-80B8-13BC856F91CA}" dt="2022-05-10T04:32:53.460" v="4957" actId="962"/>
          <ac:spMkLst>
            <pc:docMk/>
            <pc:sldMk cId="1943379048" sldId="310"/>
            <ac:spMk id="3" creationId="{C863E715-27B7-EF59-91F3-C1836702361C}"/>
          </ac:spMkLst>
        </pc:spChg>
        <pc:picChg chg="add mod">
          <ac:chgData name="s1901028@sendai.kosen-ac.jp" userId="50d02d29-ba3a-4974-8c02-4beb13eaef79" providerId="ADAL" clId="{31566629-06FA-4DD4-80B8-13BC856F91CA}" dt="2022-05-10T04:33:04.573" v="4958" actId="1076"/>
          <ac:picMkLst>
            <pc:docMk/>
            <pc:sldMk cId="1943379048" sldId="310"/>
            <ac:picMk id="5" creationId="{C95D36B8-2F42-E041-1388-BA76D2E7DF85}"/>
          </ac:picMkLst>
        </pc:picChg>
        <pc:picChg chg="del">
          <ac:chgData name="s1901028@sendai.kosen-ac.jp" userId="50d02d29-ba3a-4974-8c02-4beb13eaef79" providerId="ADAL" clId="{31566629-06FA-4DD4-80B8-13BC856F91CA}" dt="2022-05-10T02:58:33.481" v="4759" actId="478"/>
          <ac:picMkLst>
            <pc:docMk/>
            <pc:sldMk cId="1943379048" sldId="310"/>
            <ac:picMk id="6" creationId="{898D237C-52F1-4258-F1AB-7E8552A81880}"/>
          </ac:picMkLst>
        </pc:picChg>
        <pc:picChg chg="add mod">
          <ac:chgData name="s1901028@sendai.kosen-ac.jp" userId="50d02d29-ba3a-4974-8c02-4beb13eaef79" providerId="ADAL" clId="{31566629-06FA-4DD4-80B8-13BC856F91CA}" dt="2022-05-10T04:33:10.661" v="4959" actId="1076"/>
          <ac:picMkLst>
            <pc:docMk/>
            <pc:sldMk cId="1943379048" sldId="310"/>
            <ac:picMk id="8" creationId="{C2D26827-CA85-4DFB-BAA7-BB34199B84C1}"/>
          </ac:picMkLst>
        </pc:picChg>
        <pc:picChg chg="del">
          <ac:chgData name="s1901028@sendai.kosen-ac.jp" userId="50d02d29-ba3a-4974-8c02-4beb13eaef79" providerId="ADAL" clId="{31566629-06FA-4DD4-80B8-13BC856F91CA}" dt="2022-05-10T02:58:31.481" v="4758" actId="478"/>
          <ac:picMkLst>
            <pc:docMk/>
            <pc:sldMk cId="1943379048" sldId="310"/>
            <ac:picMk id="9" creationId="{053A21DF-A176-3EA1-C1F9-103B2B0E80E7}"/>
          </ac:picMkLst>
        </pc:picChg>
        <pc:picChg chg="del">
          <ac:chgData name="s1901028@sendai.kosen-ac.jp" userId="50d02d29-ba3a-4974-8c02-4beb13eaef79" providerId="ADAL" clId="{31566629-06FA-4DD4-80B8-13BC856F91CA}" dt="2022-05-10T02:58:35.251" v="4760" actId="478"/>
          <ac:picMkLst>
            <pc:docMk/>
            <pc:sldMk cId="1943379048" sldId="310"/>
            <ac:picMk id="11" creationId="{64A81192-EE41-0D51-0C08-2E1BBC7A272B}"/>
          </ac:picMkLst>
        </pc:picChg>
        <pc:picChg chg="del">
          <ac:chgData name="s1901028@sendai.kosen-ac.jp" userId="50d02d29-ba3a-4974-8c02-4beb13eaef79" providerId="ADAL" clId="{31566629-06FA-4DD4-80B8-13BC856F91CA}" dt="2022-05-10T02:58:36.249" v="4761" actId="478"/>
          <ac:picMkLst>
            <pc:docMk/>
            <pc:sldMk cId="1943379048" sldId="310"/>
            <ac:picMk id="13" creationId="{83DAF419-DA3A-395F-4C20-294A0BD858F0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1:10:41.555" v="7715" actId="20577"/>
        <pc:sldMkLst>
          <pc:docMk/>
          <pc:sldMk cId="3006214269" sldId="311"/>
        </pc:sldMkLst>
        <pc:spChg chg="mod">
          <ac:chgData name="s1901028@sendai.kosen-ac.jp" userId="50d02d29-ba3a-4974-8c02-4beb13eaef79" providerId="ADAL" clId="{31566629-06FA-4DD4-80B8-13BC856F91CA}" dt="2022-05-10T10:59:05.403" v="7114" actId="20577"/>
          <ac:spMkLst>
            <pc:docMk/>
            <pc:sldMk cId="3006214269" sldId="311"/>
            <ac:spMk id="2" creationId="{44492F12-4945-7815-3083-CD32B4BBB39C}"/>
          </ac:spMkLst>
        </pc:spChg>
        <pc:spChg chg="add del mod">
          <ac:chgData name="s1901028@sendai.kosen-ac.jp" userId="50d02d29-ba3a-4974-8c02-4beb13eaef79" providerId="ADAL" clId="{31566629-06FA-4DD4-80B8-13BC856F91CA}" dt="2022-05-10T11:05:43.927" v="7661" actId="478"/>
          <ac:spMkLst>
            <pc:docMk/>
            <pc:sldMk cId="3006214269" sldId="311"/>
            <ac:spMk id="6" creationId="{F25FFB62-02AF-D12D-0DE2-59548B005AFF}"/>
          </ac:spMkLst>
        </pc:spChg>
        <pc:spChg chg="mod">
          <ac:chgData name="s1901028@sendai.kosen-ac.jp" userId="50d02d29-ba3a-4974-8c02-4beb13eaef79" providerId="ADAL" clId="{31566629-06FA-4DD4-80B8-13BC856F91CA}" dt="2022-05-10T11:10:41.555" v="7715" actId="20577"/>
          <ac:spMkLst>
            <pc:docMk/>
            <pc:sldMk cId="3006214269" sldId="311"/>
            <ac:spMk id="9" creationId="{8877759E-34BC-DD3F-55A8-74C5278DC431}"/>
          </ac:spMkLst>
        </pc:spChg>
        <pc:picChg chg="del">
          <ac:chgData name="s1901028@sendai.kosen-ac.jp" userId="50d02d29-ba3a-4974-8c02-4beb13eaef79" providerId="ADAL" clId="{31566629-06FA-4DD4-80B8-13BC856F91CA}" dt="2022-05-10T10:36:32.370" v="5599" actId="478"/>
          <ac:picMkLst>
            <pc:docMk/>
            <pc:sldMk cId="3006214269" sldId="311"/>
            <ac:picMk id="5" creationId="{54638C7C-F9E3-883F-E1E4-70637C5D1DD5}"/>
          </ac:picMkLst>
        </pc:picChg>
        <pc:picChg chg="del">
          <ac:chgData name="s1901028@sendai.kosen-ac.jp" userId="50d02d29-ba3a-4974-8c02-4beb13eaef79" providerId="ADAL" clId="{31566629-06FA-4DD4-80B8-13BC856F91CA}" dt="2022-05-10T10:36:33.357" v="5600" actId="478"/>
          <ac:picMkLst>
            <pc:docMk/>
            <pc:sldMk cId="3006214269" sldId="311"/>
            <ac:picMk id="7" creationId="{B67DDB7D-7CED-EFE1-EE1F-F01F4D2C993D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1:05:09.016" v="7638" actId="21"/>
        <pc:sldMkLst>
          <pc:docMk/>
          <pc:sldMk cId="395993581" sldId="312"/>
        </pc:sldMkLst>
        <pc:spChg chg="mod">
          <ac:chgData name="s1901028@sendai.kosen-ac.jp" userId="50d02d29-ba3a-4974-8c02-4beb13eaef79" providerId="ADAL" clId="{31566629-06FA-4DD4-80B8-13BC856F91CA}" dt="2022-05-10T11:03:14.755" v="7468" actId="1076"/>
          <ac:spMkLst>
            <pc:docMk/>
            <pc:sldMk cId="395993581" sldId="312"/>
            <ac:spMk id="2" creationId="{44492F12-4945-7815-3083-CD32B4BBB39C}"/>
          </ac:spMkLst>
        </pc:spChg>
        <pc:spChg chg="add mod">
          <ac:chgData name="s1901028@sendai.kosen-ac.jp" userId="50d02d29-ba3a-4974-8c02-4beb13eaef79" providerId="ADAL" clId="{31566629-06FA-4DD4-80B8-13BC856F91CA}" dt="2022-05-10T11:02:50.967" v="7459" actId="403"/>
          <ac:spMkLst>
            <pc:docMk/>
            <pc:sldMk cId="395993581" sldId="312"/>
            <ac:spMk id="5" creationId="{1BBE829B-964C-57A4-CDC9-A0B573B077EB}"/>
          </ac:spMkLst>
        </pc:spChg>
        <pc:spChg chg="add mod">
          <ac:chgData name="s1901028@sendai.kosen-ac.jp" userId="50d02d29-ba3a-4974-8c02-4beb13eaef79" providerId="ADAL" clId="{31566629-06FA-4DD4-80B8-13BC856F91CA}" dt="2022-05-10T11:03:38.253" v="7483"/>
          <ac:spMkLst>
            <pc:docMk/>
            <pc:sldMk cId="395993581" sldId="312"/>
            <ac:spMk id="7" creationId="{08814429-C33D-D679-6707-B9B21FD81B3C}"/>
          </ac:spMkLst>
        </pc:spChg>
        <pc:spChg chg="add mod">
          <ac:chgData name="s1901028@sendai.kosen-ac.jp" userId="50d02d29-ba3a-4974-8c02-4beb13eaef79" providerId="ADAL" clId="{31566629-06FA-4DD4-80B8-13BC856F91CA}" dt="2022-05-10T11:02:37.977" v="7454" actId="14100"/>
          <ac:spMkLst>
            <pc:docMk/>
            <pc:sldMk cId="395993581" sldId="312"/>
            <ac:spMk id="8" creationId="{E8B1166B-7393-6FD5-A0A4-13325FDA9579}"/>
          </ac:spMkLst>
        </pc:spChg>
        <pc:spChg chg="mod">
          <ac:chgData name="s1901028@sendai.kosen-ac.jp" userId="50d02d29-ba3a-4974-8c02-4beb13eaef79" providerId="ADAL" clId="{31566629-06FA-4DD4-80B8-13BC856F91CA}" dt="2022-05-10T11:03:12.299" v="7466" actId="27636"/>
          <ac:spMkLst>
            <pc:docMk/>
            <pc:sldMk cId="395993581" sldId="312"/>
            <ac:spMk id="9" creationId="{8877759E-34BC-DD3F-55A8-74C5278DC431}"/>
          </ac:spMkLst>
        </pc:spChg>
        <pc:spChg chg="add del mod">
          <ac:chgData name="s1901028@sendai.kosen-ac.jp" userId="50d02d29-ba3a-4974-8c02-4beb13eaef79" providerId="ADAL" clId="{31566629-06FA-4DD4-80B8-13BC856F91CA}" dt="2022-05-10T11:05:09.016" v="7638" actId="21"/>
          <ac:spMkLst>
            <pc:docMk/>
            <pc:sldMk cId="395993581" sldId="312"/>
            <ac:spMk id="11" creationId="{3B5052D9-1447-3322-A2B5-6378C3853D30}"/>
          </ac:spMkLst>
        </pc:spChg>
        <pc:picChg chg="add mod">
          <ac:chgData name="s1901028@sendai.kosen-ac.jp" userId="50d02d29-ba3a-4974-8c02-4beb13eaef79" providerId="ADAL" clId="{31566629-06FA-4DD4-80B8-13BC856F91CA}" dt="2022-05-10T10:56:42.167" v="6928" actId="1076"/>
          <ac:picMkLst>
            <pc:docMk/>
            <pc:sldMk cId="395993581" sldId="312"/>
            <ac:picMk id="4" creationId="{B5291306-B163-1EC1-FE18-60BCB6796C64}"/>
          </ac:picMkLst>
        </pc:picChg>
        <pc:picChg chg="add mod">
          <ac:chgData name="s1901028@sendai.kosen-ac.jp" userId="50d02d29-ba3a-4974-8c02-4beb13eaef79" providerId="ADAL" clId="{31566629-06FA-4DD4-80B8-13BC856F91CA}" dt="2022-05-10T11:02:29.392" v="7450" actId="27614"/>
          <ac:picMkLst>
            <pc:docMk/>
            <pc:sldMk cId="395993581" sldId="312"/>
            <ac:picMk id="10" creationId="{B5E91E67-BC90-021F-4653-CE9827AD04E1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1:23:34.920" v="8178" actId="14100"/>
        <pc:sldMkLst>
          <pc:docMk/>
          <pc:sldMk cId="129273496" sldId="313"/>
        </pc:sldMkLst>
        <pc:spChg chg="mod">
          <ac:chgData name="s1901028@sendai.kosen-ac.jp" userId="50d02d29-ba3a-4974-8c02-4beb13eaef79" providerId="ADAL" clId="{31566629-06FA-4DD4-80B8-13BC856F91CA}" dt="2022-05-10T11:11:03.375" v="7727"/>
          <ac:spMkLst>
            <pc:docMk/>
            <pc:sldMk cId="129273496" sldId="313"/>
            <ac:spMk id="2" creationId="{904E274E-0F9A-5037-B107-07EBF8BC767B}"/>
          </ac:spMkLst>
        </pc:spChg>
        <pc:spChg chg="mod">
          <ac:chgData name="s1901028@sendai.kosen-ac.jp" userId="50d02d29-ba3a-4974-8c02-4beb13eaef79" providerId="ADAL" clId="{31566629-06FA-4DD4-80B8-13BC856F91CA}" dt="2022-05-10T11:13:22.945" v="7862"/>
          <ac:spMkLst>
            <pc:docMk/>
            <pc:sldMk cId="129273496" sldId="313"/>
            <ac:spMk id="3" creationId="{C863E715-27B7-EF59-91F3-C1836702361C}"/>
          </ac:spMkLst>
        </pc:spChg>
        <pc:spChg chg="add mod">
          <ac:chgData name="s1901028@sendai.kosen-ac.jp" userId="50d02d29-ba3a-4974-8c02-4beb13eaef79" providerId="ADAL" clId="{31566629-06FA-4DD4-80B8-13BC856F91CA}" dt="2022-05-10T11:23:34.920" v="8178" actId="14100"/>
          <ac:spMkLst>
            <pc:docMk/>
            <pc:sldMk cId="129273496" sldId="313"/>
            <ac:spMk id="14" creationId="{8F616FFB-5822-81A0-004B-A2AD79998259}"/>
          </ac:spMkLst>
        </pc:spChg>
        <pc:picChg chg="del">
          <ac:chgData name="s1901028@sendai.kosen-ac.jp" userId="50d02d29-ba3a-4974-8c02-4beb13eaef79" providerId="ADAL" clId="{31566629-06FA-4DD4-80B8-13BC856F91CA}" dt="2022-05-10T11:11:07.382" v="7728" actId="478"/>
          <ac:picMkLst>
            <pc:docMk/>
            <pc:sldMk cId="129273496" sldId="313"/>
            <ac:picMk id="6" creationId="{898D237C-52F1-4258-F1AB-7E8552A81880}"/>
          </ac:picMkLst>
        </pc:picChg>
        <pc:picChg chg="add mod">
          <ac:chgData name="s1901028@sendai.kosen-ac.jp" userId="50d02d29-ba3a-4974-8c02-4beb13eaef79" providerId="ADAL" clId="{31566629-06FA-4DD4-80B8-13BC856F91CA}" dt="2022-05-10T11:15:43.618" v="7867" actId="14100"/>
          <ac:picMkLst>
            <pc:docMk/>
            <pc:sldMk cId="129273496" sldId="313"/>
            <ac:picMk id="8" creationId="{54C028F4-9B7D-419E-7216-8CDBA7D20355}"/>
          </ac:picMkLst>
        </pc:picChg>
        <pc:picChg chg="del">
          <ac:chgData name="s1901028@sendai.kosen-ac.jp" userId="50d02d29-ba3a-4974-8c02-4beb13eaef79" providerId="ADAL" clId="{31566629-06FA-4DD4-80B8-13BC856F91CA}" dt="2022-05-10T11:11:08.325" v="7729" actId="478"/>
          <ac:picMkLst>
            <pc:docMk/>
            <pc:sldMk cId="129273496" sldId="313"/>
            <ac:picMk id="9" creationId="{053A21DF-A176-3EA1-C1F9-103B2B0E80E7}"/>
          </ac:picMkLst>
        </pc:picChg>
        <pc:picChg chg="del">
          <ac:chgData name="s1901028@sendai.kosen-ac.jp" userId="50d02d29-ba3a-4974-8c02-4beb13eaef79" providerId="ADAL" clId="{31566629-06FA-4DD4-80B8-13BC856F91CA}" dt="2022-05-10T11:11:09.345" v="7730" actId="478"/>
          <ac:picMkLst>
            <pc:docMk/>
            <pc:sldMk cId="129273496" sldId="313"/>
            <ac:picMk id="11" creationId="{64A81192-EE41-0D51-0C08-2E1BBC7A272B}"/>
          </ac:picMkLst>
        </pc:picChg>
        <pc:picChg chg="add mod">
          <ac:chgData name="s1901028@sendai.kosen-ac.jp" userId="50d02d29-ba3a-4974-8c02-4beb13eaef79" providerId="ADAL" clId="{31566629-06FA-4DD4-80B8-13BC856F91CA}" dt="2022-05-10T11:16:06.083" v="7872" actId="14100"/>
          <ac:picMkLst>
            <pc:docMk/>
            <pc:sldMk cId="129273496" sldId="313"/>
            <ac:picMk id="12" creationId="{A96E724D-BD81-C12B-3945-072BEFA166CB}"/>
          </ac:picMkLst>
        </pc:picChg>
        <pc:picChg chg="del">
          <ac:chgData name="s1901028@sendai.kosen-ac.jp" userId="50d02d29-ba3a-4974-8c02-4beb13eaef79" providerId="ADAL" clId="{31566629-06FA-4DD4-80B8-13BC856F91CA}" dt="2022-05-10T11:11:10.326" v="7731" actId="478"/>
          <ac:picMkLst>
            <pc:docMk/>
            <pc:sldMk cId="129273496" sldId="313"/>
            <ac:picMk id="13" creationId="{83DAF419-DA3A-395F-4C20-294A0BD858F0}"/>
          </ac:picMkLst>
        </pc:picChg>
      </pc:sldChg>
      <pc:sldChg chg="addSp delSp modSp add mod">
        <pc:chgData name="s1901028@sendai.kosen-ac.jp" userId="50d02d29-ba3a-4974-8c02-4beb13eaef79" providerId="ADAL" clId="{31566629-06FA-4DD4-80B8-13BC856F91CA}" dt="2022-05-10T11:34:39.174" v="8666" actId="14100"/>
        <pc:sldMkLst>
          <pc:docMk/>
          <pc:sldMk cId="3571127867" sldId="314"/>
        </pc:sldMkLst>
        <pc:spChg chg="mod">
          <ac:chgData name="s1901028@sendai.kosen-ac.jp" userId="50d02d29-ba3a-4974-8c02-4beb13eaef79" providerId="ADAL" clId="{31566629-06FA-4DD4-80B8-13BC856F91CA}" dt="2022-05-10T11:33:01.745" v="8590"/>
          <ac:spMkLst>
            <pc:docMk/>
            <pc:sldMk cId="3571127867" sldId="314"/>
            <ac:spMk id="2" creationId="{44492F12-4945-7815-3083-CD32B4BBB39C}"/>
          </ac:spMkLst>
        </pc:spChg>
        <pc:spChg chg="del">
          <ac:chgData name="s1901028@sendai.kosen-ac.jp" userId="50d02d29-ba3a-4974-8c02-4beb13eaef79" providerId="ADAL" clId="{31566629-06FA-4DD4-80B8-13BC856F91CA}" dt="2022-05-10T11:26:35.468" v="8285" actId="478"/>
          <ac:spMkLst>
            <pc:docMk/>
            <pc:sldMk cId="3571127867" sldId="314"/>
            <ac:spMk id="5" creationId="{1BBE829B-964C-57A4-CDC9-A0B573B077EB}"/>
          </ac:spMkLst>
        </pc:spChg>
        <pc:spChg chg="del">
          <ac:chgData name="s1901028@sendai.kosen-ac.jp" userId="50d02d29-ba3a-4974-8c02-4beb13eaef79" providerId="ADAL" clId="{31566629-06FA-4DD4-80B8-13BC856F91CA}" dt="2022-05-10T11:26:39.846" v="8287" actId="478"/>
          <ac:spMkLst>
            <pc:docMk/>
            <pc:sldMk cId="3571127867" sldId="314"/>
            <ac:spMk id="7" creationId="{08814429-C33D-D679-6707-B9B21FD81B3C}"/>
          </ac:spMkLst>
        </pc:spChg>
        <pc:spChg chg="del">
          <ac:chgData name="s1901028@sendai.kosen-ac.jp" userId="50d02d29-ba3a-4974-8c02-4beb13eaef79" providerId="ADAL" clId="{31566629-06FA-4DD4-80B8-13BC856F91CA}" dt="2022-05-10T11:32:10.849" v="8503" actId="478"/>
          <ac:spMkLst>
            <pc:docMk/>
            <pc:sldMk cId="3571127867" sldId="314"/>
            <ac:spMk id="8" creationId="{E8B1166B-7393-6FD5-A0A4-13325FDA9579}"/>
          </ac:spMkLst>
        </pc:spChg>
        <pc:spChg chg="mod">
          <ac:chgData name="s1901028@sendai.kosen-ac.jp" userId="50d02d29-ba3a-4974-8c02-4beb13eaef79" providerId="ADAL" clId="{31566629-06FA-4DD4-80B8-13BC856F91CA}" dt="2022-05-10T11:28:17.175" v="8415" actId="1076"/>
          <ac:spMkLst>
            <pc:docMk/>
            <pc:sldMk cId="3571127867" sldId="314"/>
            <ac:spMk id="9" creationId="{8877759E-34BC-DD3F-55A8-74C5278DC431}"/>
          </ac:spMkLst>
        </pc:spChg>
        <pc:spChg chg="add mod">
          <ac:chgData name="s1901028@sendai.kosen-ac.jp" userId="50d02d29-ba3a-4974-8c02-4beb13eaef79" providerId="ADAL" clId="{31566629-06FA-4DD4-80B8-13BC856F91CA}" dt="2022-05-10T11:29:30.285" v="8464" actId="1076"/>
          <ac:spMkLst>
            <pc:docMk/>
            <pc:sldMk cId="3571127867" sldId="314"/>
            <ac:spMk id="11" creationId="{0CA39005-CE9E-FC6A-BFAC-1914EE7DC951}"/>
          </ac:spMkLst>
        </pc:spChg>
        <pc:spChg chg="add mod">
          <ac:chgData name="s1901028@sendai.kosen-ac.jp" userId="50d02d29-ba3a-4974-8c02-4beb13eaef79" providerId="ADAL" clId="{31566629-06FA-4DD4-80B8-13BC856F91CA}" dt="2022-05-10T11:31:34.303" v="8492" actId="1076"/>
          <ac:spMkLst>
            <pc:docMk/>
            <pc:sldMk cId="3571127867" sldId="314"/>
            <ac:spMk id="12" creationId="{08B66BDB-0371-EA82-11A5-E1EC454B310A}"/>
          </ac:spMkLst>
        </pc:spChg>
        <pc:spChg chg="add mod">
          <ac:chgData name="s1901028@sendai.kosen-ac.jp" userId="50d02d29-ba3a-4974-8c02-4beb13eaef79" providerId="ADAL" clId="{31566629-06FA-4DD4-80B8-13BC856F91CA}" dt="2022-05-10T11:33:43.283" v="8661" actId="13926"/>
          <ac:spMkLst>
            <pc:docMk/>
            <pc:sldMk cId="3571127867" sldId="314"/>
            <ac:spMk id="15" creationId="{00B4D81D-9CED-333D-9C02-D7497DC0F08F}"/>
          </ac:spMkLst>
        </pc:spChg>
        <pc:picChg chg="del">
          <ac:chgData name="s1901028@sendai.kosen-ac.jp" userId="50d02d29-ba3a-4974-8c02-4beb13eaef79" providerId="ADAL" clId="{31566629-06FA-4DD4-80B8-13BC856F91CA}" dt="2022-05-10T11:26:36.405" v="8286" actId="478"/>
          <ac:picMkLst>
            <pc:docMk/>
            <pc:sldMk cId="3571127867" sldId="314"/>
            <ac:picMk id="4" creationId="{B5291306-B163-1EC1-FE18-60BCB6796C64}"/>
          </ac:picMkLst>
        </pc:picChg>
        <pc:picChg chg="add mod">
          <ac:chgData name="s1901028@sendai.kosen-ac.jp" userId="50d02d29-ba3a-4974-8c02-4beb13eaef79" providerId="ADAL" clId="{31566629-06FA-4DD4-80B8-13BC856F91CA}" dt="2022-05-10T11:31:51.687" v="8496" actId="27614"/>
          <ac:picMkLst>
            <pc:docMk/>
            <pc:sldMk cId="3571127867" sldId="314"/>
            <ac:picMk id="6" creationId="{649143D2-17E8-1647-0086-6FCBB9562B21}"/>
          </ac:picMkLst>
        </pc:picChg>
        <pc:picChg chg="del">
          <ac:chgData name="s1901028@sendai.kosen-ac.jp" userId="50d02d29-ba3a-4974-8c02-4beb13eaef79" providerId="ADAL" clId="{31566629-06FA-4DD4-80B8-13BC856F91CA}" dt="2022-05-10T11:32:12.065" v="8504" actId="478"/>
          <ac:picMkLst>
            <pc:docMk/>
            <pc:sldMk cId="3571127867" sldId="314"/>
            <ac:picMk id="10" creationId="{B5E91E67-BC90-021F-4653-CE9827AD04E1}"/>
          </ac:picMkLst>
        </pc:picChg>
        <pc:picChg chg="add mod">
          <ac:chgData name="s1901028@sendai.kosen-ac.jp" userId="50d02d29-ba3a-4974-8c02-4beb13eaef79" providerId="ADAL" clId="{31566629-06FA-4DD4-80B8-13BC856F91CA}" dt="2022-05-10T11:32:07.035" v="8502" actId="1076"/>
          <ac:picMkLst>
            <pc:docMk/>
            <pc:sldMk cId="3571127867" sldId="314"/>
            <ac:picMk id="14" creationId="{6A7E0BAC-4A15-D65B-4C1D-79676D78C3B1}"/>
          </ac:picMkLst>
        </pc:picChg>
        <pc:picChg chg="add mod">
          <ac:chgData name="s1901028@sendai.kosen-ac.jp" userId="50d02d29-ba3a-4974-8c02-4beb13eaef79" providerId="ADAL" clId="{31566629-06FA-4DD4-80B8-13BC856F91CA}" dt="2022-05-10T11:34:39.174" v="8666" actId="14100"/>
          <ac:picMkLst>
            <pc:docMk/>
            <pc:sldMk cId="3571127867" sldId="314"/>
            <ac:picMk id="17" creationId="{4E78C456-FD0E-FDCE-99B6-C8978B102B14}"/>
          </ac:picMkLst>
        </pc:picChg>
      </pc:sldChg>
      <pc:sldChg chg="delSp modSp add del mod">
        <pc:chgData name="s1901028@sendai.kosen-ac.jp" userId="50d02d29-ba3a-4974-8c02-4beb13eaef79" providerId="ADAL" clId="{31566629-06FA-4DD4-80B8-13BC856F91CA}" dt="2022-05-10T11:36:42.135" v="8837" actId="47"/>
        <pc:sldMkLst>
          <pc:docMk/>
          <pc:sldMk cId="1292849239" sldId="315"/>
        </pc:sldMkLst>
        <pc:spChg chg="mod">
          <ac:chgData name="s1901028@sendai.kosen-ac.jp" userId="50d02d29-ba3a-4974-8c02-4beb13eaef79" providerId="ADAL" clId="{31566629-06FA-4DD4-80B8-13BC856F91CA}" dt="2022-05-10T11:35:22.191" v="8679"/>
          <ac:spMkLst>
            <pc:docMk/>
            <pc:sldMk cId="1292849239" sldId="315"/>
            <ac:spMk id="2" creationId="{904E274E-0F9A-5037-B107-07EBF8BC767B}"/>
          </ac:spMkLst>
        </pc:spChg>
        <pc:spChg chg="mod">
          <ac:chgData name="s1901028@sendai.kosen-ac.jp" userId="50d02d29-ba3a-4974-8c02-4beb13eaef79" providerId="ADAL" clId="{31566629-06FA-4DD4-80B8-13BC856F91CA}" dt="2022-05-10T11:36:39.555" v="8836" actId="20577"/>
          <ac:spMkLst>
            <pc:docMk/>
            <pc:sldMk cId="1292849239" sldId="315"/>
            <ac:spMk id="3" creationId="{C863E715-27B7-EF59-91F3-C1836702361C}"/>
          </ac:spMkLst>
        </pc:spChg>
        <pc:picChg chg="del">
          <ac:chgData name="s1901028@sendai.kosen-ac.jp" userId="50d02d29-ba3a-4974-8c02-4beb13eaef79" providerId="ADAL" clId="{31566629-06FA-4DD4-80B8-13BC856F91CA}" dt="2022-05-10T11:35:26.585" v="8680" actId="478"/>
          <ac:picMkLst>
            <pc:docMk/>
            <pc:sldMk cId="1292849239" sldId="315"/>
            <ac:picMk id="5" creationId="{C95D36B8-2F42-E041-1388-BA76D2E7DF85}"/>
          </ac:picMkLst>
        </pc:picChg>
        <pc:picChg chg="del">
          <ac:chgData name="s1901028@sendai.kosen-ac.jp" userId="50d02d29-ba3a-4974-8c02-4beb13eaef79" providerId="ADAL" clId="{31566629-06FA-4DD4-80B8-13BC856F91CA}" dt="2022-05-10T11:35:27.927" v="8681" actId="478"/>
          <ac:picMkLst>
            <pc:docMk/>
            <pc:sldMk cId="1292849239" sldId="315"/>
            <ac:picMk id="8" creationId="{C2D26827-CA85-4DFB-BAA7-BB34199B84C1}"/>
          </ac:picMkLst>
        </pc:picChg>
      </pc:sldChg>
      <pc:sldChg chg="addSp delSp modSp add del mod">
        <pc:chgData name="s1901028@sendai.kosen-ac.jp" userId="50d02d29-ba3a-4974-8c02-4beb13eaef79" providerId="ADAL" clId="{31566629-06FA-4DD4-80B8-13BC856F91CA}" dt="2022-05-10T11:47:07.927" v="8865" actId="47"/>
        <pc:sldMkLst>
          <pc:docMk/>
          <pc:sldMk cId="3396625632" sldId="315"/>
        </pc:sldMkLst>
        <pc:spChg chg="mod">
          <ac:chgData name="s1901028@sendai.kosen-ac.jp" userId="50d02d29-ba3a-4974-8c02-4beb13eaef79" providerId="ADAL" clId="{31566629-06FA-4DD4-80B8-13BC856F91CA}" dt="2022-05-10T11:46:59.737" v="8863"/>
          <ac:spMkLst>
            <pc:docMk/>
            <pc:sldMk cId="3396625632" sldId="315"/>
            <ac:spMk id="2" creationId="{44492F12-4945-7815-3083-CD32B4BBB39C}"/>
          </ac:spMkLst>
        </pc:spChg>
        <pc:spChg chg="add mod">
          <ac:chgData name="s1901028@sendai.kosen-ac.jp" userId="50d02d29-ba3a-4974-8c02-4beb13eaef79" providerId="ADAL" clId="{31566629-06FA-4DD4-80B8-13BC856F91CA}" dt="2022-05-10T11:47:03.675" v="8864" actId="478"/>
          <ac:spMkLst>
            <pc:docMk/>
            <pc:sldMk cId="3396625632" sldId="315"/>
            <ac:spMk id="4" creationId="{7EB8CF3C-2E94-0A98-46B6-3819FCDA4B52}"/>
          </ac:spMkLst>
        </pc:spChg>
        <pc:spChg chg="del">
          <ac:chgData name="s1901028@sendai.kosen-ac.jp" userId="50d02d29-ba3a-4974-8c02-4beb13eaef79" providerId="ADAL" clId="{31566629-06FA-4DD4-80B8-13BC856F91CA}" dt="2022-05-10T11:47:03.675" v="8864" actId="478"/>
          <ac:spMkLst>
            <pc:docMk/>
            <pc:sldMk cId="3396625632" sldId="315"/>
            <ac:spMk id="9" creationId="{8877759E-34BC-DD3F-55A8-74C5278DC4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59FE6E08-FC67-488A-94AB-D9A476E48991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93232543-8905-41E8-9835-77253474BE6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36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次のプログラムは「入力の個数</a:t>
            </a:r>
            <a:r>
              <a:rPr lang="en-US" altLang="ja-JP" b="0" i="1" dirty="0">
                <a:solidFill>
                  <a:srgbClr val="333333"/>
                </a:solidFill>
                <a:effectLst/>
                <a:latin typeface="KaTeX_Main"/>
              </a:rPr>
              <a:t>N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」と「点数を表す</a:t>
            </a:r>
            <a:r>
              <a:rPr lang="en-US" altLang="ja-JP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個の整数」を入力で受け取り、点数の合計を出力します。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5720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813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0803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301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10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67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69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0422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016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76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12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831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i</a:t>
            </a:r>
            <a:r>
              <a:rPr kumimoji="1" lang="ja-JP" altLang="en-US" dirty="0"/>
              <a:t>は「</a:t>
            </a:r>
            <a:r>
              <a:rPr kumimoji="1" lang="en-US" altLang="ja-JP" dirty="0"/>
              <a:t>index(</a:t>
            </a:r>
            <a:r>
              <a:rPr kumimoji="1" lang="ja-JP" altLang="en-US" dirty="0"/>
              <a:t>索引</a:t>
            </a:r>
            <a:r>
              <a:rPr kumimoji="1" lang="en-US" altLang="ja-JP" dirty="0"/>
              <a:t>)</a:t>
            </a:r>
            <a:r>
              <a:rPr kumimoji="1" lang="ja-JP" altLang="en-US" dirty="0"/>
              <a:t>」の略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32543-8905-41E8-9835-77253474BE61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49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1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580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518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659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989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0302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438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485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488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298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41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140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204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0206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19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A589C-4A21-49BB-B613-29CEBCE628EE}" type="datetimeFigureOut">
              <a:rPr kumimoji="1" lang="ja-JP" altLang="en-US" smtClean="0"/>
              <a:t>2022/5/9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805A563-0F04-4F9D-AD60-68E8913FDF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52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9EB64339-47AB-4338-A524-F2E1F97D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538" y="2405063"/>
            <a:ext cx="7767637" cy="1646237"/>
          </a:xfrm>
        </p:spPr>
        <p:txBody>
          <a:bodyPr/>
          <a:lstStyle/>
          <a:p>
            <a:r>
              <a:rPr kumimoji="1" lang="en-US" altLang="ja-JP" sz="9600" dirty="0"/>
              <a:t>C++</a:t>
            </a:r>
            <a:r>
              <a:rPr kumimoji="1" lang="ja-JP" altLang="en-US" sz="9600" dirty="0"/>
              <a:t>講習会</a:t>
            </a:r>
          </a:p>
        </p:txBody>
      </p:sp>
      <p:sp>
        <p:nvSpPr>
          <p:cNvPr id="5" name="字幕 2">
            <a:extLst>
              <a:ext uri="{FF2B5EF4-FFF2-40B4-BE49-F238E27FC236}">
                <a16:creationId xmlns:a16="http://schemas.microsoft.com/office/drawing/2014/main" id="{FBBD3B92-B8D5-4C6C-BA52-5FFA8C936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642" y="4051300"/>
            <a:ext cx="8648533" cy="1096963"/>
          </a:xfrm>
        </p:spPr>
        <p:txBody>
          <a:bodyPr>
            <a:normAutofit/>
          </a:bodyPr>
          <a:lstStyle/>
          <a:p>
            <a:r>
              <a:rPr kumimoji="1" lang="ja-JP" altLang="en-US" sz="2800" dirty="0"/>
              <a:t>第</a:t>
            </a:r>
            <a:r>
              <a:rPr lang="en-US" altLang="ja-JP" sz="2800" dirty="0"/>
              <a:t>4</a:t>
            </a:r>
            <a:r>
              <a:rPr kumimoji="1" lang="ja-JP" altLang="en-US" sz="2800" dirty="0"/>
              <a:t>回 </a:t>
            </a:r>
            <a:r>
              <a:rPr kumimoji="1" lang="en-US" altLang="ja-JP" sz="2800" dirty="0"/>
              <a:t>while</a:t>
            </a:r>
            <a:r>
              <a:rPr kumimoji="1" lang="ja-JP" altLang="en-US" sz="2800" dirty="0"/>
              <a:t>文、</a:t>
            </a:r>
            <a:r>
              <a:rPr kumimoji="1" lang="en-US" altLang="ja-JP" sz="2800" dirty="0"/>
              <a:t>for</a:t>
            </a:r>
            <a:r>
              <a:rPr kumimoji="1" lang="ja-JP" altLang="en-US" sz="2800" dirty="0"/>
              <a:t>文、</a:t>
            </a:r>
            <a:r>
              <a:rPr kumimoji="1" lang="en-US" altLang="ja-JP" sz="2800" dirty="0"/>
              <a:t>break</a:t>
            </a:r>
            <a:r>
              <a:rPr kumimoji="1" lang="ja-JP" altLang="en-US" sz="2800" dirty="0"/>
              <a:t>と</a:t>
            </a:r>
            <a:r>
              <a:rPr kumimoji="1" lang="en-US" altLang="ja-JP" sz="2800" dirty="0"/>
              <a:t>continue</a:t>
            </a:r>
            <a:r>
              <a:rPr kumimoji="1" lang="ja-JP" altLang="en-US" sz="2800" dirty="0"/>
              <a:t>　</a:t>
            </a:r>
          </a:p>
        </p:txBody>
      </p:sp>
    </p:spTree>
    <p:extLst>
      <p:ext uri="{BB962C8B-B14F-4D97-AF65-F5344CB8AC3E}">
        <p14:creationId xmlns:p14="http://schemas.microsoft.com/office/powerpoint/2010/main" val="292429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/>
              <a:t>w</a:t>
            </a:r>
            <a:r>
              <a:rPr kumimoji="1" lang="en-US" altLang="ja-JP" sz="4800"/>
              <a:t>hile</a:t>
            </a:r>
            <a:r>
              <a:rPr kumimoji="1" lang="ja-JP" altLang="en-US" sz="4800"/>
              <a:t>文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100"/>
            <a:ext cx="9653782" cy="1513053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どっちが良いコード？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r>
              <a:rPr kumimoji="1" lang="ja-JP" altLang="en-US" dirty="0"/>
              <a:t>どちらも「</a:t>
            </a:r>
            <a:r>
              <a:rPr kumimoji="1" lang="en-US" altLang="ja-JP" dirty="0"/>
              <a:t>hello</a:t>
            </a:r>
            <a:r>
              <a:rPr kumimoji="1" lang="ja-JP" altLang="en-US" dirty="0"/>
              <a:t>」を５回出力するコード</a:t>
            </a: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05BA27FE-5E86-7640-D477-21E4F50D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2" y="2555079"/>
            <a:ext cx="5595078" cy="32637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223E705-7B89-FF79-3879-B57E52005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413" y="2555079"/>
            <a:ext cx="5686239" cy="326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7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/>
              <a:t>w</a:t>
            </a:r>
            <a:r>
              <a:rPr kumimoji="1" lang="en-US" altLang="ja-JP" sz="4800"/>
              <a:t>hile</a:t>
            </a:r>
            <a:r>
              <a:rPr kumimoji="1" lang="ja-JP" altLang="en-US" sz="4800"/>
              <a:t>文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100"/>
            <a:ext cx="9653782" cy="3971258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右が良いコード！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r>
              <a:rPr lang="en-US" altLang="ja-JP" sz="32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i</a:t>
            </a:r>
            <a:r>
              <a:rPr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を０から</a:t>
            </a:r>
            <a:r>
              <a:rPr lang="ja-JP" altLang="en-US" sz="3200" b="1" dirty="0">
                <a:solidFill>
                  <a:schemeClr val="tx1"/>
                </a:solidFill>
              </a:rPr>
              <a:t>始め、</a:t>
            </a:r>
            <a:r>
              <a:rPr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Ｎより小さい時</a:t>
            </a:r>
            <a:r>
              <a:rPr lang="ja-JP" altLang="en-US" sz="3200" b="1" dirty="0">
                <a:solidFill>
                  <a:schemeClr val="tx1"/>
                </a:solidFill>
              </a:rPr>
              <a:t>にループ</a:t>
            </a:r>
            <a:endParaRPr lang="en-US" altLang="ja-JP" sz="3200" b="1" dirty="0">
              <a:solidFill>
                <a:schemeClr val="tx1"/>
              </a:solidFill>
            </a:endParaRPr>
          </a:p>
          <a:p>
            <a:r>
              <a:rPr lang="en-US" altLang="ja-JP" sz="3200" dirty="0" err="1">
                <a:solidFill>
                  <a:schemeClr val="tx1"/>
                </a:solidFill>
              </a:rPr>
              <a:t>i</a:t>
            </a:r>
            <a:r>
              <a:rPr lang="ja-JP" altLang="en-US" sz="3200" dirty="0">
                <a:solidFill>
                  <a:schemeClr val="tx1"/>
                </a:solidFill>
              </a:rPr>
              <a:t>のことを</a:t>
            </a:r>
            <a:r>
              <a:rPr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カウンタ変数</a:t>
            </a:r>
            <a:r>
              <a:rPr lang="ja-JP" altLang="en-US" sz="3200" dirty="0">
                <a:solidFill>
                  <a:schemeClr val="tx1"/>
                </a:solidFill>
              </a:rPr>
              <a:t>と言う</a:t>
            </a:r>
            <a:endParaRPr lang="en-US" altLang="ja-JP" sz="3200" dirty="0">
              <a:solidFill>
                <a:schemeClr val="tx1"/>
              </a:solidFill>
            </a:endParaRPr>
          </a:p>
          <a:p>
            <a:endParaRPr kumimoji="1" lang="en-US" altLang="ja-JP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24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動作確認</a:t>
            </a:r>
            <a:r>
              <a:rPr kumimoji="1" lang="en-US" altLang="ja-JP" sz="4800" dirty="0"/>
              <a:t>2(</a:t>
            </a:r>
            <a:r>
              <a:rPr kumimoji="1" lang="ja-JP" altLang="en-US" sz="4800" dirty="0"/>
              <a:t>応用例</a:t>
            </a:r>
            <a:r>
              <a:rPr kumimoji="1" lang="en-US" altLang="ja-JP" sz="4800" dirty="0"/>
              <a:t>)</a:t>
            </a:r>
            <a:endParaRPr kumimoji="1" lang="ja-JP" altLang="en-US" sz="4800" dirty="0"/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4C12DEAE-C7B9-4BB5-AF40-B0B2AD1E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6" y="1262844"/>
            <a:ext cx="5823284" cy="5595156"/>
          </a:xfrm>
          <a:prstGeom prst="rect">
            <a:avLst/>
          </a:prstGeom>
        </p:spPr>
      </p:pic>
      <p:pic>
        <p:nvPicPr>
          <p:cNvPr id="11" name="図 10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23DAF0E3-2F04-C57B-E371-CC1D91201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01" y="2823411"/>
            <a:ext cx="1931653" cy="36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29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800" dirty="0"/>
              <a:t>For</a:t>
            </a:r>
            <a:r>
              <a:rPr kumimoji="1" lang="ja-JP" altLang="en-US" sz="4800" dirty="0"/>
              <a:t>文の前に、、、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100"/>
            <a:ext cx="9653782" cy="3971258"/>
          </a:xfrm>
        </p:spPr>
        <p:txBody>
          <a:bodyPr>
            <a:normAutofit/>
          </a:bodyPr>
          <a:lstStyle/>
          <a:p>
            <a:r>
              <a:rPr kumimoji="1" lang="ja-JP" altLang="en-US" sz="3200" b="1" dirty="0">
                <a:solidFill>
                  <a:schemeClr val="tx1"/>
                </a:solidFill>
              </a:rPr>
              <a:t>変数のスコープ</a:t>
            </a:r>
            <a:endParaRPr kumimoji="1" lang="en-US" altLang="ja-JP" sz="3200" b="1" dirty="0">
              <a:solidFill>
                <a:schemeClr val="tx1"/>
              </a:solidFill>
            </a:endParaRPr>
          </a:p>
          <a:p>
            <a:r>
              <a:rPr kumimoji="1" lang="ja-JP" altLang="en-US" sz="3200" b="1" dirty="0">
                <a:solidFill>
                  <a:schemeClr val="tx1"/>
                </a:solidFill>
              </a:rPr>
              <a:t>複合代入演算子</a:t>
            </a:r>
            <a:endParaRPr kumimoji="1" lang="en-US" altLang="ja-JP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33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変数のスコープ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100"/>
            <a:ext cx="9653782" cy="3971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｛｝</a:t>
            </a:r>
            <a:r>
              <a:rPr kumimoji="1" lang="ja-JP" altLang="en-US" sz="3200" dirty="0">
                <a:solidFill>
                  <a:schemeClr val="tx1"/>
                </a:solidFill>
              </a:rPr>
              <a:t>で囲われた部分を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ブロック</a:t>
            </a:r>
            <a:endParaRPr kumimoji="1" lang="en-US" altLang="ja-JP" sz="32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・変数を使える範囲のことを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スコープ</a:t>
            </a:r>
            <a:endParaRPr kumimoji="1" lang="en-US" altLang="ja-JP" sz="32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・変数のスコープは「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変数が宣言されてからそのブロックが終わるまで</a:t>
            </a:r>
            <a:r>
              <a:rPr kumimoji="1" lang="ja-JP" altLang="en-US" sz="3200" dirty="0">
                <a:solidFill>
                  <a:schemeClr val="tx1"/>
                </a:solidFill>
              </a:rPr>
              <a:t>」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・スコープが重なっている場合は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最も内側のブロックで宣言された変数</a:t>
            </a:r>
            <a:r>
              <a:rPr kumimoji="1" lang="ja-JP" altLang="en-US" sz="3200" dirty="0">
                <a:solidFill>
                  <a:schemeClr val="tx1"/>
                </a:solidFill>
              </a:rPr>
              <a:t>が選ばれる</a:t>
            </a:r>
            <a:endParaRPr kumimoji="1" lang="en-US" altLang="ja-JP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3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変数のスコープ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099"/>
            <a:ext cx="9653782" cy="2078289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ある｛｝（ブロック）で宣言された変数は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ブロックの中でしか使えない</a:t>
            </a:r>
            <a:r>
              <a:rPr kumimoji="1" lang="ja-JP" altLang="en-US" sz="3200" dirty="0">
                <a:solidFill>
                  <a:schemeClr val="tx1"/>
                </a:solidFill>
              </a:rPr>
              <a:t>→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スコープ</a:t>
            </a:r>
            <a:endParaRPr kumimoji="1" lang="en-US" altLang="ja-JP" sz="3200" b="1" dirty="0">
              <a:solidFill>
                <a:schemeClr val="tx1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具体例</a:t>
            </a:r>
            <a:endParaRPr kumimoji="1" lang="en-US" altLang="ja-JP" sz="3200" dirty="0">
              <a:solidFill>
                <a:schemeClr val="tx1"/>
              </a:solidFill>
            </a:endParaRPr>
          </a:p>
        </p:txBody>
      </p:sp>
      <p:pic>
        <p:nvPicPr>
          <p:cNvPr id="5" name="図 4" descr="モニター画面に映る文字のスクリーンショット&#10;&#10;自動的に生成された説明">
            <a:extLst>
              <a:ext uri="{FF2B5EF4-FFF2-40B4-BE49-F238E27FC236}">
                <a16:creationId xmlns:a16="http://schemas.microsoft.com/office/drawing/2014/main" id="{B98D9403-60ED-B43B-4576-E8EC43877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252389"/>
            <a:ext cx="5782980" cy="36056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5BB658-F369-C884-9133-FF52DC83F443}"/>
              </a:ext>
            </a:extLst>
          </p:cNvPr>
          <p:cNvSpPr txBox="1"/>
          <p:nvPr/>
        </p:nvSpPr>
        <p:spPr>
          <a:xfrm>
            <a:off x="6697380" y="3252389"/>
            <a:ext cx="33128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変数</a:t>
            </a:r>
            <a:r>
              <a:rPr kumimoji="1" lang="en-US" altLang="ja-JP" sz="2800" dirty="0"/>
              <a:t>y</a:t>
            </a:r>
            <a:r>
              <a:rPr kumimoji="1" lang="ja-JP" altLang="en-US" sz="2800" dirty="0"/>
              <a:t>は</a:t>
            </a:r>
            <a:r>
              <a:rPr kumimoji="1" lang="en-US" altLang="ja-JP" sz="2800" dirty="0"/>
              <a:t>if</a:t>
            </a:r>
            <a:r>
              <a:rPr kumimoji="1" lang="ja-JP" altLang="en-US" sz="2800" dirty="0"/>
              <a:t>の中で宣言しているので</a:t>
            </a:r>
            <a:r>
              <a:rPr kumimoji="1" lang="en-US" altLang="ja-JP" sz="2800" dirty="0"/>
              <a:t>if</a:t>
            </a:r>
            <a:r>
              <a:rPr kumimoji="1" lang="ja-JP" altLang="en-US" sz="2800" dirty="0"/>
              <a:t>の外で使おうとするとエラーがおこる</a:t>
            </a:r>
          </a:p>
        </p:txBody>
      </p:sp>
    </p:spTree>
    <p:extLst>
      <p:ext uri="{BB962C8B-B14F-4D97-AF65-F5344CB8AC3E}">
        <p14:creationId xmlns:p14="http://schemas.microsoft.com/office/powerpoint/2010/main" val="548752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変数のスコープ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099"/>
            <a:ext cx="9653782" cy="2078289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変数を宣言するブロックが違う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　→同じ名前の変数を宣言できる！</a:t>
            </a:r>
            <a:endParaRPr kumimoji="1" lang="en-US" altLang="ja-JP" sz="3200" dirty="0">
              <a:solidFill>
                <a:schemeClr val="tx1"/>
              </a:solidFill>
            </a:endParaRPr>
          </a:p>
        </p:txBody>
      </p:sp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C061DA22-B634-DFA4-926D-A575149C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16" y="2819899"/>
            <a:ext cx="7483202" cy="40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7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複合代入演算子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9100"/>
            <a:ext cx="9653782" cy="1929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</a:t>
            </a:r>
            <a:r>
              <a:rPr kumimoji="1" lang="ja-JP" altLang="en-US" sz="3200" dirty="0">
                <a:solidFill>
                  <a:srgbClr val="C00000"/>
                </a:solidFill>
              </a:rPr>
              <a:t>ｘ＝ｘ＋ｙ</a:t>
            </a:r>
            <a:r>
              <a:rPr kumimoji="1" lang="ja-JP" altLang="en-US" sz="3200" dirty="0">
                <a:solidFill>
                  <a:schemeClr val="tx1"/>
                </a:solidFill>
              </a:rPr>
              <a:t>は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Ｘ＋＝ｙ</a:t>
            </a:r>
            <a:r>
              <a:rPr kumimoji="1" lang="ja-JP" altLang="en-US" sz="3200" dirty="0">
                <a:solidFill>
                  <a:schemeClr val="tx1"/>
                </a:solidFill>
              </a:rPr>
              <a:t>ように短く書ける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</a:t>
            </a:r>
            <a:r>
              <a:rPr kumimoji="1" lang="ja-JP" altLang="en-US" sz="3200" dirty="0">
                <a:solidFill>
                  <a:srgbClr val="C00000"/>
                </a:solidFill>
              </a:rPr>
              <a:t>ｘ＋＝１</a:t>
            </a:r>
            <a:r>
              <a:rPr kumimoji="1" lang="ja-JP" altLang="en-US" sz="3200" dirty="0">
                <a:solidFill>
                  <a:schemeClr val="tx1"/>
                </a:solidFill>
              </a:rPr>
              <a:t>は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ｘ＋＋</a:t>
            </a:r>
            <a:r>
              <a:rPr kumimoji="1" lang="ja-JP" altLang="en-US" sz="3200" dirty="0">
                <a:solidFill>
                  <a:schemeClr val="tx1"/>
                </a:solidFill>
              </a:rPr>
              <a:t>と書ける（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インクリメント</a:t>
            </a:r>
            <a:r>
              <a:rPr kumimoji="1" lang="ja-JP" altLang="en-US" sz="3200" dirty="0">
                <a:solidFill>
                  <a:schemeClr val="tx1"/>
                </a:solidFill>
              </a:rPr>
              <a:t>）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ja-JP" altLang="en-US" sz="3200" dirty="0">
                <a:solidFill>
                  <a:schemeClr val="tx1"/>
                </a:solidFill>
              </a:rPr>
              <a:t>・</a:t>
            </a:r>
            <a:r>
              <a:rPr kumimoji="1" lang="ja-JP" altLang="en-US" sz="3200" dirty="0">
                <a:solidFill>
                  <a:srgbClr val="C00000"/>
                </a:solidFill>
              </a:rPr>
              <a:t>ｘ－＝１</a:t>
            </a:r>
            <a:r>
              <a:rPr kumimoji="1" lang="ja-JP" altLang="en-US" sz="3200" dirty="0">
                <a:solidFill>
                  <a:schemeClr val="tx1"/>
                </a:solidFill>
              </a:rPr>
              <a:t>は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ｘ－－</a:t>
            </a:r>
            <a:r>
              <a:rPr kumimoji="1" lang="ja-JP" altLang="en-US" sz="3200" dirty="0">
                <a:solidFill>
                  <a:schemeClr val="tx1"/>
                </a:solidFill>
              </a:rPr>
              <a:t>と書ける（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デクリメント</a:t>
            </a:r>
            <a:r>
              <a:rPr kumimoji="1" lang="ja-JP" altLang="en-US" sz="3200" dirty="0">
                <a:solidFill>
                  <a:schemeClr val="tx1"/>
                </a:solidFill>
              </a:rPr>
              <a:t>）</a:t>
            </a:r>
            <a:endParaRPr kumimoji="1" lang="en-US" altLang="ja-JP" sz="3200" dirty="0">
              <a:solidFill>
                <a:schemeClr val="tx1"/>
              </a:solidFill>
            </a:endParaRPr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F5A1A556-8697-C43A-0EB1-73BEE1D45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39" y="3291989"/>
            <a:ext cx="3555269" cy="2729297"/>
          </a:xfrm>
          <a:prstGeom prst="rect">
            <a:avLst/>
          </a:prstGeom>
        </p:spPr>
      </p:pic>
      <p:pic>
        <p:nvPicPr>
          <p:cNvPr id="10" name="図 9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EAF10E61-2BA9-1D4D-DB84-AC0DBF82D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51" y="3291989"/>
            <a:ext cx="2355971" cy="267983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091C035-89EB-ACE9-77B4-EDACD0533744}"/>
              </a:ext>
            </a:extLst>
          </p:cNvPr>
          <p:cNvSpPr txBox="1"/>
          <p:nvPr/>
        </p:nvSpPr>
        <p:spPr>
          <a:xfrm>
            <a:off x="1356764" y="6159427"/>
            <a:ext cx="2971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×</a:t>
            </a:r>
            <a:r>
              <a:rPr kumimoji="1" lang="ja-JP" altLang="en-US" dirty="0"/>
              <a:t>も</a:t>
            </a:r>
            <a:r>
              <a:rPr kumimoji="1" lang="en-US" altLang="ja-JP" dirty="0"/>
              <a:t>÷</a:t>
            </a:r>
            <a:r>
              <a:rPr kumimoji="1" lang="ja-JP" altLang="en-US" dirty="0"/>
              <a:t>も余りも省略できる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7B9C65-8D16-A300-727C-1EC8A68C1702}"/>
              </a:ext>
            </a:extLst>
          </p:cNvPr>
          <p:cNvSpPr txBox="1"/>
          <p:nvPr/>
        </p:nvSpPr>
        <p:spPr>
          <a:xfrm>
            <a:off x="4672890" y="6159427"/>
            <a:ext cx="422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インクリメントとデクリメントの動き</a:t>
            </a:r>
          </a:p>
        </p:txBody>
      </p:sp>
    </p:spTree>
    <p:extLst>
      <p:ext uri="{BB962C8B-B14F-4D97-AF65-F5344CB8AC3E}">
        <p14:creationId xmlns:p14="http://schemas.microsoft.com/office/powerpoint/2010/main" val="35190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for</a:t>
            </a:r>
            <a:r>
              <a:rPr lang="ja-JP" altLang="en-US" sz="4800" dirty="0"/>
              <a:t>文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0"/>
            <a:ext cx="8899803" cy="3880773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キーポイント</a:t>
            </a:r>
            <a:endParaRPr lang="en-US" altLang="ja-JP" sz="3200" dirty="0"/>
          </a:p>
          <a:p>
            <a:r>
              <a:rPr lang="en-US" altLang="ja-JP" sz="3200" dirty="0"/>
              <a:t>for</a:t>
            </a:r>
            <a:r>
              <a:rPr lang="ja-JP" altLang="en-US" sz="3200" dirty="0"/>
              <a:t>文は</a:t>
            </a:r>
            <a:r>
              <a:rPr lang="ja-JP" altLang="en-US" sz="3200" b="1" dirty="0">
                <a:highlight>
                  <a:srgbClr val="FFFF00"/>
                </a:highlight>
              </a:rPr>
              <a:t>繰り返し処理</a:t>
            </a:r>
            <a:r>
              <a:rPr lang="ja-JP" altLang="en-US" sz="3200" dirty="0"/>
              <a:t>でよくあるパターンを</a:t>
            </a:r>
            <a:r>
              <a:rPr lang="en-US" altLang="ja-JP" sz="3200" dirty="0"/>
              <a:t>while</a:t>
            </a:r>
            <a:r>
              <a:rPr lang="ja-JP" altLang="en-US" sz="3200" dirty="0"/>
              <a:t>文より短く書くための構文</a:t>
            </a:r>
          </a:p>
          <a:p>
            <a:r>
              <a:rPr lang="ja-JP" altLang="en-US" sz="3200" dirty="0"/>
              <a:t>「初期化」→「条件式」→「処理」→「更新」→「条件式」→「処理」→</a:t>
            </a:r>
            <a:r>
              <a:rPr lang="en-US" altLang="ja-JP" sz="3200" dirty="0"/>
              <a:t>...</a:t>
            </a:r>
            <a:r>
              <a:rPr lang="ja-JP" altLang="en-US" sz="3200" dirty="0"/>
              <a:t>という順で実行され、</a:t>
            </a:r>
            <a:r>
              <a:rPr lang="ja-JP" altLang="en-US" sz="3200" b="1" dirty="0">
                <a:highlight>
                  <a:srgbClr val="FFFF00"/>
                </a:highlight>
              </a:rPr>
              <a:t>条件式が真のとき繰り返し続ける</a:t>
            </a:r>
          </a:p>
        </p:txBody>
      </p:sp>
    </p:spTree>
    <p:extLst>
      <p:ext uri="{BB962C8B-B14F-4D97-AF65-F5344CB8AC3E}">
        <p14:creationId xmlns:p14="http://schemas.microsoft.com/office/powerpoint/2010/main" val="880679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for</a:t>
            </a:r>
            <a:r>
              <a:rPr lang="ja-JP" altLang="en-US" sz="4800" dirty="0"/>
              <a:t>文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241" y="1919705"/>
            <a:ext cx="8899803" cy="1721853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「初期化」→「条件式」→「処理」→「更新」→「条件式」→「処理」→</a:t>
            </a:r>
            <a:r>
              <a:rPr lang="en-US" altLang="ja-JP" sz="3200" dirty="0"/>
              <a:t>...</a:t>
            </a:r>
            <a:r>
              <a:rPr lang="ja-JP" altLang="en-US" sz="3200" dirty="0"/>
              <a:t>という順で実行され、</a:t>
            </a:r>
            <a:r>
              <a:rPr lang="ja-JP" altLang="en-US" sz="3200" b="1" dirty="0">
                <a:highlight>
                  <a:srgbClr val="FFFF00"/>
                </a:highlight>
              </a:rPr>
              <a:t>条件式が真のとき繰り返し続ける</a:t>
            </a:r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5A5A28A5-C42C-389E-8EBE-58D1F90B8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87" y="3475790"/>
            <a:ext cx="5237748" cy="3306328"/>
          </a:xfrm>
          <a:prstGeom prst="rect">
            <a:avLst/>
          </a:prstGeom>
        </p:spPr>
      </p:pic>
      <p:pic>
        <p:nvPicPr>
          <p:cNvPr id="6" name="図 5" descr="テキスト, ホワイトボード&#10;&#10;自動的に生成された説明">
            <a:extLst>
              <a:ext uri="{FF2B5EF4-FFF2-40B4-BE49-F238E27FC236}">
                <a16:creationId xmlns:a16="http://schemas.microsoft.com/office/drawing/2014/main" id="{8087D89D-1969-DE84-1DAC-BDDA30A17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2" y="3641558"/>
            <a:ext cx="5237748" cy="1118641"/>
          </a:xfrm>
          <a:prstGeom prst="rect">
            <a:avLst/>
          </a:prstGeom>
        </p:spPr>
      </p:pic>
      <p:pic>
        <p:nvPicPr>
          <p:cNvPr id="8" name="図 7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E6949F3A-5FC0-B4E9-1622-503EFC3FD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1" y="5145912"/>
            <a:ext cx="5130589" cy="9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3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0E0E-F156-780C-81BF-3B7E7BB7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142" y="3169920"/>
            <a:ext cx="8596668" cy="1320800"/>
          </a:xfrm>
        </p:spPr>
        <p:txBody>
          <a:bodyPr>
            <a:normAutofit/>
          </a:bodyPr>
          <a:lstStyle/>
          <a:p>
            <a:r>
              <a:rPr lang="ja-JP" altLang="en-US" sz="4800" dirty="0">
                <a:latin typeface="Meiryo UI"/>
                <a:ea typeface="Meiryo UI"/>
              </a:rPr>
              <a:t>前回の復習</a:t>
            </a:r>
            <a:endParaRPr kumimoji="1" lang="en-US" sz="4800" dirty="0"/>
          </a:p>
        </p:txBody>
      </p:sp>
    </p:spTree>
    <p:extLst>
      <p:ext uri="{BB962C8B-B14F-4D97-AF65-F5344CB8AC3E}">
        <p14:creationId xmlns:p14="http://schemas.microsoft.com/office/powerpoint/2010/main" val="269613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動作確認３</a:t>
            </a:r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E7BB04EC-390D-298E-8D63-8756A72CF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33" y="4272804"/>
            <a:ext cx="1864820" cy="2366211"/>
          </a:xfrm>
          <a:prstGeom prst="rect">
            <a:avLst/>
          </a:prstGeom>
        </p:spPr>
      </p:pic>
      <p:pic>
        <p:nvPicPr>
          <p:cNvPr id="12" name="図 11" descr="テキスト&#10;&#10;自動的に生成された説明">
            <a:extLst>
              <a:ext uri="{FF2B5EF4-FFF2-40B4-BE49-F238E27FC236}">
                <a16:creationId xmlns:a16="http://schemas.microsoft.com/office/drawing/2014/main" id="{8AD4FBD6-1823-4AE8-7BD2-C48196855B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9" y="1524001"/>
            <a:ext cx="7431964" cy="511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6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for</a:t>
            </a:r>
            <a:r>
              <a:rPr lang="ja-JP" altLang="en-US" sz="4800" dirty="0"/>
              <a:t>文～</a:t>
            </a:r>
            <a:r>
              <a:rPr lang="en-US" altLang="ja-JP" sz="4800" dirty="0"/>
              <a:t>break</a:t>
            </a:r>
            <a:r>
              <a:rPr lang="ja-JP" altLang="en-US" sz="4800" dirty="0"/>
              <a:t>と</a:t>
            </a:r>
            <a:r>
              <a:rPr lang="en-US" altLang="ja-JP" sz="4800" dirty="0"/>
              <a:t>continue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0"/>
            <a:ext cx="8899803" cy="3880773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Break</a:t>
            </a:r>
            <a:r>
              <a:rPr lang="ja-JP" altLang="en-US" sz="3200" dirty="0"/>
              <a:t>～ループを途中で抜ける</a:t>
            </a:r>
            <a:endParaRPr lang="en-US" altLang="ja-JP" sz="3200" dirty="0"/>
          </a:p>
          <a:p>
            <a:endParaRPr lang="en-US" altLang="ja-JP" sz="3200" dirty="0"/>
          </a:p>
          <a:p>
            <a:endParaRPr lang="en-US" altLang="ja-JP" sz="3200" dirty="0"/>
          </a:p>
          <a:p>
            <a:pPr marL="0" indent="0">
              <a:buNone/>
            </a:pPr>
            <a:endParaRPr lang="en-US" altLang="ja-JP" sz="3200" dirty="0"/>
          </a:p>
          <a:p>
            <a:r>
              <a:rPr lang="en-US" altLang="ja-JP" sz="3200" dirty="0"/>
              <a:t>Continue</a:t>
            </a:r>
            <a:r>
              <a:rPr lang="ja-JP" altLang="en-US" sz="3200" dirty="0"/>
              <a:t>～後の処理を飛ばして次のループへ</a:t>
            </a:r>
            <a:endParaRPr lang="en-US" altLang="ja-JP" sz="3200" dirty="0"/>
          </a:p>
          <a:p>
            <a:endParaRPr lang="ja-JP" altLang="en-US" sz="3200" dirty="0"/>
          </a:p>
        </p:txBody>
      </p:sp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E6D34C82-C45E-C8CF-A1CA-08FE51432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23" y="2401744"/>
            <a:ext cx="4083260" cy="2057961"/>
          </a:xfrm>
          <a:prstGeom prst="rect">
            <a:avLst/>
          </a:prstGeom>
        </p:spPr>
      </p:pic>
      <p:pic>
        <p:nvPicPr>
          <p:cNvPr id="7" name="図 6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6461EBBC-745A-9E88-F8C5-9916295C4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80" y="4842748"/>
            <a:ext cx="4788146" cy="19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77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for</a:t>
            </a:r>
            <a:r>
              <a:rPr lang="ja-JP" altLang="en-US" sz="4800" dirty="0"/>
              <a:t>文～</a:t>
            </a:r>
            <a:r>
              <a:rPr lang="en-US" altLang="ja-JP" sz="4800" dirty="0"/>
              <a:t>break</a:t>
            </a:r>
            <a:r>
              <a:rPr lang="ja-JP" altLang="en-US" sz="4800" dirty="0"/>
              <a:t>と</a:t>
            </a:r>
            <a:r>
              <a:rPr lang="en-US" altLang="ja-JP" sz="4800" dirty="0"/>
              <a:t>continue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0"/>
            <a:ext cx="8899803" cy="652379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Break</a:t>
            </a:r>
            <a:r>
              <a:rPr lang="ja-JP" altLang="en-US" sz="3200" dirty="0"/>
              <a:t>の例～３の時ループから抜ける</a:t>
            </a:r>
            <a:endParaRPr lang="en-US" altLang="ja-JP" sz="3200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43EBFE2D-7C7B-231A-C096-7DD1760E8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0" y="2582779"/>
            <a:ext cx="6696849" cy="4275221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1E5D6D58-BB49-9872-A4F6-E3FFC05DF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120" y="3689685"/>
            <a:ext cx="2817538" cy="31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7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/>
              <a:t>for</a:t>
            </a:r>
            <a:r>
              <a:rPr lang="ja-JP" altLang="en-US" sz="4800"/>
              <a:t>文～</a:t>
            </a:r>
            <a:r>
              <a:rPr lang="en-US" altLang="ja-JP" sz="4800"/>
              <a:t>break</a:t>
            </a:r>
            <a:r>
              <a:rPr lang="ja-JP" altLang="en-US" sz="4800"/>
              <a:t>と</a:t>
            </a:r>
            <a:r>
              <a:rPr lang="en-US" altLang="ja-JP" sz="4800"/>
              <a:t>continue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0"/>
            <a:ext cx="9141941" cy="652379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continue</a:t>
            </a:r>
            <a:r>
              <a:rPr lang="ja-JP" altLang="en-US" sz="3200" dirty="0"/>
              <a:t>の例～３の時後の処理をとばして更新</a:t>
            </a:r>
            <a:endParaRPr lang="en-US" altLang="ja-JP" sz="3200" dirty="0"/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54638C7C-F9E3-883F-E1E4-70637C5D1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" y="2823412"/>
            <a:ext cx="7444970" cy="3991942"/>
          </a:xfrm>
          <a:prstGeom prst="rect">
            <a:avLst/>
          </a:prstGeom>
        </p:spPr>
      </p:pic>
      <p:pic>
        <p:nvPicPr>
          <p:cNvPr id="7" name="図 6" descr="テキスト&#10;&#10;自動的に生成された説明">
            <a:extLst>
              <a:ext uri="{FF2B5EF4-FFF2-40B4-BE49-F238E27FC236}">
                <a16:creationId xmlns:a16="http://schemas.microsoft.com/office/drawing/2014/main" id="{B67DDB7D-7CED-EFE1-EE1F-F01F4D2C9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66" y="3688828"/>
            <a:ext cx="2473734" cy="31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0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小話　</a:t>
            </a:r>
            <a:r>
              <a:rPr lang="en-US" altLang="ja-JP" sz="4800" dirty="0"/>
              <a:t>for</a:t>
            </a:r>
            <a:r>
              <a:rPr kumimoji="1" lang="ja-JP" altLang="en-US" sz="4800" dirty="0"/>
              <a:t>と</a:t>
            </a:r>
            <a:r>
              <a:rPr lang="en-US" altLang="ja-JP" sz="4800" dirty="0"/>
              <a:t>while</a:t>
            </a:r>
            <a:r>
              <a:rPr kumimoji="1" lang="ja-JP" altLang="en-US" sz="4800" dirty="0"/>
              <a:t>の違い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8" y="1930400"/>
            <a:ext cx="10827202" cy="492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・</a:t>
            </a:r>
            <a:r>
              <a:rPr lang="en-US" altLang="ja-JP" sz="2800" dirty="0"/>
              <a:t>For</a:t>
            </a:r>
            <a:r>
              <a:rPr lang="ja-JP" altLang="en-US" sz="2800" dirty="0"/>
              <a:t>文～指定した回数だけ処理を繰り返す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→繰り返す回数が</a:t>
            </a:r>
            <a:r>
              <a:rPr lang="ja-JP" altLang="en-US" sz="2800" b="1" dirty="0">
                <a:highlight>
                  <a:srgbClr val="FFFF00"/>
                </a:highlight>
              </a:rPr>
              <a:t>事前に分かる</a:t>
            </a:r>
            <a:endParaRPr lang="en-US" altLang="ja-JP" sz="2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ja-JP" altLang="en-US" sz="2800" dirty="0"/>
              <a:t>・</a:t>
            </a:r>
            <a:r>
              <a:rPr lang="en-US" altLang="ja-JP" sz="2800" dirty="0"/>
              <a:t>While</a:t>
            </a:r>
            <a:r>
              <a:rPr lang="ja-JP" altLang="en-US" sz="2800" dirty="0"/>
              <a:t>文～ある結果にたどり着くまで繰り返す</a:t>
            </a: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　→繰り返す回数が</a:t>
            </a:r>
            <a:r>
              <a:rPr lang="ja-JP" altLang="en-US" sz="2800" b="1" dirty="0">
                <a:highlight>
                  <a:srgbClr val="FFFF00"/>
                </a:highlight>
              </a:rPr>
              <a:t>事前に分からない</a:t>
            </a:r>
            <a:endParaRPr lang="en-US" altLang="ja-JP" sz="2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altLang="ja-JP" sz="2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altLang="ja-JP" sz="2800" b="1" dirty="0" err="1"/>
              <a:t>for,while</a:t>
            </a:r>
            <a:r>
              <a:rPr lang="ja-JP" altLang="en-US" sz="2800" b="1" dirty="0"/>
              <a:t>それぞれ得意分野があるので使い分けよう</a:t>
            </a:r>
            <a:endParaRPr lang="en-US" altLang="ja-JP" sz="28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ja-JP" altLang="en-US" sz="2800" dirty="0"/>
              <a:t>次のページで詳しく説明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00621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小話　</a:t>
            </a:r>
            <a:r>
              <a:rPr lang="en-US" altLang="ja-JP" sz="4800" dirty="0"/>
              <a:t>for</a:t>
            </a:r>
            <a:r>
              <a:rPr kumimoji="1" lang="ja-JP" altLang="en-US" sz="4800" dirty="0"/>
              <a:t>と</a:t>
            </a:r>
            <a:r>
              <a:rPr lang="en-US" altLang="ja-JP" sz="4800" dirty="0"/>
              <a:t>while</a:t>
            </a:r>
            <a:r>
              <a:rPr kumimoji="1" lang="ja-JP" altLang="en-US" sz="4800" dirty="0"/>
              <a:t>の違い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33" y="1518093"/>
            <a:ext cx="10061067" cy="81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i="0" dirty="0">
                <a:solidFill>
                  <a:srgbClr val="333333"/>
                </a:solidFill>
                <a:effectLst/>
                <a:latin typeface="YakuHanJPs"/>
              </a:rPr>
              <a:t>例１）　１万円預金の金利と残高が知りたい</a:t>
            </a:r>
            <a:endParaRPr lang="en-US" altLang="ja-JP" sz="2800" i="0" dirty="0">
              <a:solidFill>
                <a:srgbClr val="333333"/>
              </a:solidFill>
              <a:effectLst/>
              <a:latin typeface="YakuHanJPs"/>
            </a:endParaRPr>
          </a:p>
        </p:txBody>
      </p:sp>
      <p:pic>
        <p:nvPicPr>
          <p:cNvPr id="4" name="図 3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5291306-B163-1EC1-FE18-60BCB6796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89" y="2705865"/>
            <a:ext cx="5575587" cy="95889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BBE829B-964C-57A4-CDC9-A0B573B077EB}"/>
              </a:ext>
            </a:extLst>
          </p:cNvPr>
          <p:cNvSpPr txBox="1"/>
          <p:nvPr/>
        </p:nvSpPr>
        <p:spPr>
          <a:xfrm>
            <a:off x="352932" y="2037285"/>
            <a:ext cx="9121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・１０年後の預金額を知りたい→１０回ループすれば分かるので</a:t>
            </a:r>
            <a:r>
              <a:rPr kumimoji="1" lang="en-US" altLang="ja-JP" sz="2000" dirty="0"/>
              <a:t>for</a:t>
            </a:r>
            <a:r>
              <a:rPr kumimoji="1" lang="ja-JP" altLang="en-US" sz="2000" dirty="0"/>
              <a:t>文</a:t>
            </a:r>
            <a:endParaRPr kumimoji="1" lang="en-US" altLang="ja-JP" sz="2000" dirty="0"/>
          </a:p>
          <a:p>
            <a:r>
              <a:rPr kumimoji="1" lang="ja-JP" altLang="en-US" sz="2000" dirty="0"/>
              <a:t>・２万円に達するのに必要な年数→何回ループするか分からないので</a:t>
            </a:r>
            <a:r>
              <a:rPr kumimoji="1" lang="en-US" altLang="ja-JP" sz="2000" dirty="0"/>
              <a:t>while</a:t>
            </a:r>
            <a:r>
              <a:rPr kumimoji="1" lang="ja-JP" altLang="en-US" sz="2000" dirty="0"/>
              <a:t>文</a:t>
            </a:r>
          </a:p>
        </p:txBody>
      </p:sp>
      <p:sp>
        <p:nvSpPr>
          <p:cNvPr id="7" name="コンテンツ プレースホルダー 8">
            <a:extLst>
              <a:ext uri="{FF2B5EF4-FFF2-40B4-BE49-F238E27FC236}">
                <a16:creationId xmlns:a16="http://schemas.microsoft.com/office/drawing/2014/main" id="{08814429-C33D-D679-6707-B9B21FD81B3C}"/>
              </a:ext>
            </a:extLst>
          </p:cNvPr>
          <p:cNvSpPr txBox="1">
            <a:spLocks/>
          </p:cNvSpPr>
          <p:nvPr/>
        </p:nvSpPr>
        <p:spPr>
          <a:xfrm>
            <a:off x="352933" y="3893665"/>
            <a:ext cx="10061067" cy="81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ja-JP" altLang="en-US" sz="2800" dirty="0">
                <a:solidFill>
                  <a:srgbClr val="333333"/>
                </a:solidFill>
                <a:latin typeface="YakuHanJPs"/>
              </a:rPr>
              <a:t>例２）　</a:t>
            </a:r>
            <a:r>
              <a:rPr lang="en-US" altLang="ja-JP" sz="2800" dirty="0" err="1">
                <a:solidFill>
                  <a:srgbClr val="333333"/>
                </a:solidFill>
                <a:latin typeface="YakuHanJPs"/>
              </a:rPr>
              <a:t>wordPress</a:t>
            </a:r>
            <a:r>
              <a:rPr lang="ja-JP" altLang="en-US" sz="2800" dirty="0">
                <a:solidFill>
                  <a:srgbClr val="333333"/>
                </a:solidFill>
                <a:latin typeface="YakuHanJPs"/>
              </a:rPr>
              <a:t>で記事を読みたい</a:t>
            </a:r>
            <a:r>
              <a:rPr lang="ja-JP" altLang="en-US" sz="3200" dirty="0">
                <a:solidFill>
                  <a:srgbClr val="333333"/>
                </a:solidFill>
                <a:latin typeface="YakuHanJPs"/>
              </a:rPr>
              <a:t>　</a:t>
            </a:r>
            <a:endParaRPr lang="en-US" altLang="ja-JP" sz="3200" dirty="0">
              <a:solidFill>
                <a:srgbClr val="333333"/>
              </a:solidFill>
              <a:latin typeface="YakuHanJPs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B1166B-7393-6FD5-A0A4-13325FDA9579}"/>
              </a:ext>
            </a:extLst>
          </p:cNvPr>
          <p:cNvSpPr txBox="1"/>
          <p:nvPr/>
        </p:nvSpPr>
        <p:spPr>
          <a:xfrm>
            <a:off x="352932" y="4487499"/>
            <a:ext cx="9413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・新着記事を５本読みたい→「５回ループ」～</a:t>
            </a:r>
            <a:r>
              <a:rPr kumimoji="1" lang="en-US" altLang="ja-JP" sz="2000" dirty="0"/>
              <a:t>for</a:t>
            </a:r>
            <a:r>
              <a:rPr kumimoji="1" lang="ja-JP" altLang="en-US" sz="2000" dirty="0"/>
              <a:t>文</a:t>
            </a:r>
            <a:endParaRPr kumimoji="1" lang="en-US" altLang="ja-JP" sz="2000" dirty="0"/>
          </a:p>
          <a:p>
            <a:r>
              <a:rPr kumimoji="1" lang="ja-JP" altLang="en-US" sz="2000" dirty="0"/>
              <a:t>・特定カテゴリの記事一覧を読みたい～「投稿が存在する限りループ」</a:t>
            </a:r>
            <a:r>
              <a:rPr kumimoji="1" lang="en-US" altLang="ja-JP" sz="2000" dirty="0"/>
              <a:t>while</a:t>
            </a:r>
            <a:r>
              <a:rPr kumimoji="1" lang="ja-JP" altLang="en-US" sz="2000" dirty="0"/>
              <a:t>文</a:t>
            </a:r>
          </a:p>
        </p:txBody>
      </p:sp>
      <p:pic>
        <p:nvPicPr>
          <p:cNvPr id="10" name="図 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B5E91E67-BC90-021F-4653-CE9827AD0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06" y="5378629"/>
            <a:ext cx="5600988" cy="96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800" dirty="0"/>
              <a:t>小話　</a:t>
            </a:r>
            <a:r>
              <a:rPr lang="en-US" altLang="ja-JP" sz="4800" dirty="0"/>
              <a:t>for</a:t>
            </a:r>
            <a:r>
              <a:rPr lang="ja-JP" altLang="en-US" sz="4800" dirty="0"/>
              <a:t>文のコツ</a:t>
            </a:r>
            <a:endParaRPr kumimoji="1" lang="ja-JP" altLang="en-US" sz="4800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0"/>
            <a:ext cx="8899803" cy="3880773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for</a:t>
            </a:r>
            <a:r>
              <a:rPr lang="ja-JP" altLang="en-US" sz="3200" dirty="0"/>
              <a:t>文のコツ（かんたんに）</a:t>
            </a:r>
            <a:endParaRPr lang="en-US" altLang="ja-JP" sz="3200" dirty="0"/>
          </a:p>
          <a:p>
            <a:r>
              <a:rPr lang="ja-JP" altLang="en-US" sz="3200" dirty="0"/>
              <a:t>おおざっぱに</a:t>
            </a:r>
            <a:r>
              <a:rPr lang="en-US" altLang="ja-JP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for</a:t>
            </a:r>
            <a:r>
              <a:rPr lang="ja-JP" altLang="en-US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文は</a:t>
            </a:r>
            <a:r>
              <a:rPr lang="en-US" altLang="ja-JP" sz="3200" b="1" i="1" dirty="0" err="1">
                <a:solidFill>
                  <a:srgbClr val="333333"/>
                </a:solidFill>
                <a:effectLst/>
                <a:highlight>
                  <a:srgbClr val="FFFF00"/>
                </a:highlight>
                <a:latin typeface="KaTeX_Main"/>
              </a:rPr>
              <a:t>i</a:t>
            </a:r>
            <a:r>
              <a:rPr lang="ja-JP" altLang="en-US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が</a:t>
            </a:r>
            <a:r>
              <a:rPr lang="en-US" altLang="ja-JP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1</a:t>
            </a:r>
            <a:r>
              <a:rPr lang="ja-JP" altLang="en-US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ずつ増えながら</a:t>
            </a:r>
            <a:r>
              <a:rPr lang="en-US" altLang="ja-JP" sz="3200" b="1" i="1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KaTeX_Math"/>
              </a:rPr>
              <a:t>N</a:t>
            </a:r>
            <a:r>
              <a:rPr lang="ja-JP" altLang="en-US" sz="3200" b="1" i="0" dirty="0">
                <a:solidFill>
                  <a:srgbClr val="333333"/>
                </a:solidFill>
                <a:effectLst/>
                <a:highlight>
                  <a:srgbClr val="FFFF00"/>
                </a:highlight>
                <a:latin typeface="Lato" panose="020F0502020204030203" pitchFamily="34" charset="0"/>
              </a:rPr>
              <a:t>回処理を繰り返す機能</a:t>
            </a:r>
            <a:r>
              <a:rPr lang="ja-JP" altLang="en-US" sz="320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と考える</a:t>
            </a:r>
            <a:endParaRPr lang="en-US" altLang="ja-JP" sz="3200" dirty="0">
              <a:solidFill>
                <a:srgbClr val="333333"/>
              </a:solidFill>
              <a:latin typeface="Lato" panose="020F0502020204030203" pitchFamily="34" charset="0"/>
            </a:endParaRPr>
          </a:p>
          <a:p>
            <a:r>
              <a:rPr kumimoji="1" lang="ja-JP" altLang="en-US" sz="3200" dirty="0"/>
              <a:t>ループの書き方が分からなくなった！</a:t>
            </a: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dirty="0"/>
              <a:t>　→</a:t>
            </a:r>
            <a:r>
              <a:rPr kumimoji="1" lang="ja-JP" altLang="en-US" sz="3200" b="1" dirty="0">
                <a:highlight>
                  <a:srgbClr val="FFFF00"/>
                </a:highlight>
              </a:rPr>
              <a:t>ループを使わずにプログラムを書く、その後ループに書き直す</a:t>
            </a:r>
          </a:p>
          <a:p>
            <a:endParaRPr lang="en-US" altLang="ja-JP" sz="3200" dirty="0"/>
          </a:p>
          <a:p>
            <a:endParaRPr lang="ja-JP" altLang="en-US" sz="3200" dirty="0"/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58EB70AB-558E-27E5-2816-9FC462C59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978303"/>
            <a:ext cx="2743341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小話　</a:t>
            </a:r>
            <a:r>
              <a:rPr lang="en-US" altLang="ja-JP" sz="4800" dirty="0"/>
              <a:t>for</a:t>
            </a:r>
            <a:r>
              <a:rPr lang="ja-JP" altLang="en-US" sz="4800" dirty="0"/>
              <a:t>文の</a:t>
            </a:r>
            <a:r>
              <a:rPr kumimoji="1" lang="ja-JP" altLang="en-US" sz="4800" dirty="0"/>
              <a:t>コツ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933" y="1518093"/>
            <a:ext cx="10061067" cy="818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2800" dirty="0">
                <a:solidFill>
                  <a:srgbClr val="333333"/>
                </a:solidFill>
                <a:latin typeface="YakuHanJPs"/>
              </a:rPr>
              <a:t>For</a:t>
            </a:r>
            <a:r>
              <a:rPr lang="ja-JP" altLang="en-US" sz="2800" dirty="0">
                <a:solidFill>
                  <a:srgbClr val="333333"/>
                </a:solidFill>
                <a:latin typeface="YakuHanJPs"/>
              </a:rPr>
              <a:t>文の「初期化」「条件式」「更新」は省略できる</a:t>
            </a:r>
            <a:endParaRPr lang="en-US" altLang="ja-JP" sz="2800" i="0" dirty="0">
              <a:solidFill>
                <a:srgbClr val="333333"/>
              </a:solidFill>
              <a:effectLst/>
              <a:latin typeface="YakuHanJPs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A39005-CE9E-FC6A-BFAC-1914EE7DC951}"/>
              </a:ext>
            </a:extLst>
          </p:cNvPr>
          <p:cNvSpPr txBox="1"/>
          <p:nvPr/>
        </p:nvSpPr>
        <p:spPr>
          <a:xfrm>
            <a:off x="677334" y="2027640"/>
            <a:ext cx="268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While</a:t>
            </a:r>
            <a:r>
              <a:rPr kumimoji="1" lang="ja-JP" altLang="en-US" sz="2000" dirty="0"/>
              <a:t>と同じにできる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8B66BDB-0371-EA82-11A5-E1EC454B310A}"/>
              </a:ext>
            </a:extLst>
          </p:cNvPr>
          <p:cNvSpPr txBox="1"/>
          <p:nvPr/>
        </p:nvSpPr>
        <p:spPr>
          <a:xfrm>
            <a:off x="5365750" y="2035980"/>
            <a:ext cx="146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無限ループ</a:t>
            </a:r>
          </a:p>
        </p:txBody>
      </p:sp>
      <p:pic>
        <p:nvPicPr>
          <p:cNvPr id="6" name="図 5" descr="概略図 が含まれている画像&#10;&#10;自動的に生成された説明">
            <a:extLst>
              <a:ext uri="{FF2B5EF4-FFF2-40B4-BE49-F238E27FC236}">
                <a16:creationId xmlns:a16="http://schemas.microsoft.com/office/drawing/2014/main" id="{649143D2-17E8-1647-0086-6FCBB9562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81" y="2433593"/>
            <a:ext cx="1461273" cy="907623"/>
          </a:xfrm>
          <a:prstGeom prst="rect">
            <a:avLst/>
          </a:prstGeom>
        </p:spPr>
      </p:pic>
      <p:pic>
        <p:nvPicPr>
          <p:cNvPr id="14" name="図 13" descr="グラフ&#10;&#10;中程度の精度で自動的に生成された説明">
            <a:extLst>
              <a:ext uri="{FF2B5EF4-FFF2-40B4-BE49-F238E27FC236}">
                <a16:creationId xmlns:a16="http://schemas.microsoft.com/office/drawing/2014/main" id="{6A7E0BAC-4A15-D65B-4C1D-79676D78C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02" y="2498043"/>
            <a:ext cx="2077596" cy="739065"/>
          </a:xfrm>
          <a:prstGeom prst="rect">
            <a:avLst/>
          </a:prstGeom>
        </p:spPr>
      </p:pic>
      <p:sp>
        <p:nvSpPr>
          <p:cNvPr id="15" name="コンテンツ プレースホルダー 8">
            <a:extLst>
              <a:ext uri="{FF2B5EF4-FFF2-40B4-BE49-F238E27FC236}">
                <a16:creationId xmlns:a16="http://schemas.microsoft.com/office/drawing/2014/main" id="{00B4D81D-9CED-333D-9C02-D7497DC0F08F}"/>
              </a:ext>
            </a:extLst>
          </p:cNvPr>
          <p:cNvSpPr txBox="1">
            <a:spLocks/>
          </p:cNvSpPr>
          <p:nvPr/>
        </p:nvSpPr>
        <p:spPr>
          <a:xfrm>
            <a:off x="454533" y="3620893"/>
            <a:ext cx="10061067" cy="818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kumimoji="1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ja-JP" sz="2800" dirty="0" err="1">
                <a:solidFill>
                  <a:srgbClr val="333333"/>
                </a:solidFill>
                <a:latin typeface="YakuHanJPs"/>
              </a:rPr>
              <a:t>If,for,while</a:t>
            </a:r>
            <a:r>
              <a:rPr lang="ja-JP" altLang="en-US" sz="2800" dirty="0">
                <a:solidFill>
                  <a:srgbClr val="333333"/>
                </a:solidFill>
                <a:latin typeface="YakuHanJPs"/>
              </a:rPr>
              <a:t>は処理が一文の場合</a:t>
            </a:r>
            <a:r>
              <a:rPr lang="ja-JP" altLang="en-US" sz="2800" dirty="0">
                <a:solidFill>
                  <a:srgbClr val="C00000"/>
                </a:solidFill>
                <a:highlight>
                  <a:srgbClr val="FFFF00"/>
                </a:highlight>
                <a:latin typeface="YakuHanJPs"/>
              </a:rPr>
              <a:t>｛｝</a:t>
            </a:r>
            <a:r>
              <a:rPr lang="ja-JP" altLang="en-US" sz="2800" dirty="0">
                <a:solidFill>
                  <a:schemeClr val="tx1"/>
                </a:solidFill>
                <a:latin typeface="YakuHanJPs"/>
              </a:rPr>
              <a:t>を省略できる</a:t>
            </a:r>
            <a:endParaRPr lang="en-US" altLang="ja-JP" sz="2800" dirty="0">
              <a:solidFill>
                <a:schemeClr val="tx1"/>
              </a:solidFill>
              <a:latin typeface="YakuHanJPs"/>
            </a:endParaRPr>
          </a:p>
        </p:txBody>
      </p:sp>
      <p:pic>
        <p:nvPicPr>
          <p:cNvPr id="17" name="図 1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E78C456-FD0E-FDCE-99B6-C8978B102B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4114095"/>
            <a:ext cx="3429494" cy="26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2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演習１　棒グラフの出力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877759E-34BC-DD3F-55A8-74C5278DC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199" y="1930401"/>
            <a:ext cx="9122727" cy="2368884"/>
          </a:xfrm>
        </p:spPr>
        <p:txBody>
          <a:bodyPr>
            <a:normAutofit/>
          </a:bodyPr>
          <a:lstStyle/>
          <a:p>
            <a:r>
              <a:rPr lang="ja-JP" altLang="en-US" sz="3200" dirty="0"/>
              <a:t>ＡさんとＢさんのテストの点数を横向きの棒グラフで出力しよう</a:t>
            </a:r>
            <a:endParaRPr lang="en-US" altLang="ja-JP" sz="3200" dirty="0"/>
          </a:p>
          <a:p>
            <a:r>
              <a:rPr lang="ja-JP" altLang="en-US" sz="3200" dirty="0"/>
              <a:t>棒グラフは１点を１つの</a:t>
            </a:r>
            <a:r>
              <a:rPr lang="en-US" altLang="ja-JP" sz="3200" b="1" dirty="0">
                <a:solidFill>
                  <a:srgbClr val="C00000"/>
                </a:solidFill>
                <a:highlight>
                  <a:srgbClr val="FFFF00"/>
                </a:highlight>
              </a:rPr>
              <a:t>]</a:t>
            </a:r>
            <a:r>
              <a:rPr lang="ja-JP" altLang="en-US" sz="3200" dirty="0"/>
              <a:t>で表す</a:t>
            </a:r>
            <a:endParaRPr lang="en-US" altLang="ja-JP" sz="3200" dirty="0"/>
          </a:p>
          <a:p>
            <a:r>
              <a:rPr lang="ja-JP" altLang="en-US" sz="3200" dirty="0"/>
              <a:t>「</a:t>
            </a:r>
            <a:r>
              <a:rPr lang="en-US" altLang="ja-JP" sz="3200" b="1" dirty="0" err="1">
                <a:highlight>
                  <a:srgbClr val="FFFF00"/>
                </a:highlight>
              </a:rPr>
              <a:t>cout</a:t>
            </a:r>
            <a:r>
              <a:rPr lang="en-US" altLang="ja-JP" sz="3200" b="1" dirty="0">
                <a:highlight>
                  <a:srgbClr val="FFFF00"/>
                </a:highlight>
              </a:rPr>
              <a:t>&lt;&lt;</a:t>
            </a:r>
            <a:r>
              <a:rPr lang="en-US" altLang="ja-JP" sz="3200" b="1" dirty="0" err="1">
                <a:highlight>
                  <a:srgbClr val="FFFF00"/>
                </a:highlight>
              </a:rPr>
              <a:t>endl</a:t>
            </a:r>
            <a:r>
              <a:rPr lang="en-US" altLang="ja-JP" sz="3200" b="1" dirty="0">
                <a:highlight>
                  <a:srgbClr val="FFFF00"/>
                </a:highlight>
              </a:rPr>
              <a:t>;</a:t>
            </a:r>
            <a:r>
              <a:rPr lang="ja-JP" altLang="en-US" sz="3200" dirty="0"/>
              <a:t>」と書けば改行だけ出力できる</a:t>
            </a:r>
            <a:endParaRPr lang="en-US" altLang="ja-JP" sz="3200" dirty="0"/>
          </a:p>
        </p:txBody>
      </p:sp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31334C1-ED1B-EE1C-EB8F-FC628829A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4252735"/>
            <a:ext cx="2457333" cy="2605265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5C33451-07B2-C4A0-825D-C3C0FB14A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66" y="4252735"/>
            <a:ext cx="2314896" cy="26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24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274E-0F9A-5037-B107-07EBF8B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/>
              <a:t>演習２　電卓をつくろう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3E715-27B7-EF59-91F3-C183670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931887" cy="3880773"/>
          </a:xfrm>
        </p:spPr>
        <p:txBody>
          <a:bodyPr>
            <a:normAutofit/>
          </a:bodyPr>
          <a:lstStyle/>
          <a:p>
            <a:r>
              <a:rPr kumimoji="1" lang="ja-JP" altLang="en-US" sz="3200"/>
              <a:t>電卓をつくって計算途中の値と計算結果の値を出力しよう</a:t>
            </a:r>
            <a:endParaRPr kumimoji="1" lang="en-US" altLang="ja-JP" sz="3200"/>
          </a:p>
          <a:p>
            <a:r>
              <a:rPr kumimoji="1" lang="ja-JP" altLang="en-US" sz="3200" b="1">
                <a:highlight>
                  <a:srgbClr val="FFFF00"/>
                </a:highlight>
              </a:rPr>
              <a:t>ゼロ除算</a:t>
            </a:r>
            <a:r>
              <a:rPr kumimoji="1" lang="ja-JP" altLang="en-US" sz="3200"/>
              <a:t>の時は「</a:t>
            </a:r>
            <a:r>
              <a:rPr kumimoji="1" lang="en-US" altLang="ja-JP" sz="3200" b="1">
                <a:solidFill>
                  <a:srgbClr val="C00000"/>
                </a:solidFill>
              </a:rPr>
              <a:t>error</a:t>
            </a:r>
            <a:r>
              <a:rPr kumimoji="1" lang="ja-JP" altLang="en-US" sz="3200"/>
              <a:t>」と出力し、処理停止</a:t>
            </a:r>
            <a:endParaRPr kumimoji="1" lang="ja-JP" altLang="en-US" sz="3200" dirty="0"/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94EA591E-189E-D022-192F-7D9707C35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84" y="4014973"/>
            <a:ext cx="3187089" cy="28430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61A3154-7A5B-E037-7EA8-A4C1773CA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4100975"/>
            <a:ext cx="3142272" cy="265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9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0F28-39C6-6A15-CAF1-E176AD3E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iryo UI"/>
                <a:ea typeface="Meiryo UI"/>
              </a:rPr>
              <a:t>if</a:t>
            </a:r>
            <a:r>
              <a:rPr lang="ja-JP" altLang="en-US" dirty="0">
                <a:latin typeface="Meiryo UI"/>
                <a:ea typeface="Meiryo UI"/>
              </a:rPr>
              <a:t>文</a:t>
            </a:r>
            <a:endParaRPr kumimoji="1"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95533-48D1-8C46-4FA1-D7D364270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9640503" cy="37346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latin typeface="Meiryo UI"/>
                <a:ea typeface="Meiryo UI"/>
              </a:rPr>
              <a:t>if</a:t>
            </a:r>
            <a:r>
              <a:rPr lang="ja-JP" altLang="en-US" sz="2400" b="1" dirty="0">
                <a:latin typeface="Meiryo UI"/>
                <a:ea typeface="Meiryo UI"/>
              </a:rPr>
              <a:t>文</a:t>
            </a:r>
            <a:r>
              <a:rPr lang="ja-JP" altLang="en-US" sz="2400" dirty="0">
                <a:latin typeface="Meiryo UI"/>
                <a:ea typeface="Meiryo UI"/>
              </a:rPr>
              <a:t>を使うと「ある条件が正しい時だけ処理をする」というプログラムが書ける</a:t>
            </a:r>
            <a:endParaRPr lang="en-US" sz="2400" dirty="0">
              <a:latin typeface="Meiryo UI"/>
              <a:ea typeface="Meiryo UI"/>
            </a:endParaRPr>
          </a:p>
          <a:p>
            <a:r>
              <a:rPr lang="en-US" sz="2400" b="1" dirty="0">
                <a:latin typeface="Meiryo UI"/>
                <a:ea typeface="Meiryo UI"/>
              </a:rPr>
              <a:t>else</a:t>
            </a:r>
            <a:r>
              <a:rPr lang="ja-JP" altLang="en-US" sz="2400" b="1" dirty="0">
                <a:latin typeface="Meiryo UI"/>
                <a:ea typeface="Meiryo UI"/>
              </a:rPr>
              <a:t>句</a:t>
            </a:r>
            <a:r>
              <a:rPr lang="ja-JP" altLang="en-US" sz="2400" dirty="0">
                <a:latin typeface="Meiryo UI"/>
                <a:ea typeface="Meiryo UI"/>
              </a:rPr>
              <a:t>を使うと「条件式が正しくなかった時」の処理を書ける</a:t>
            </a:r>
            <a:endParaRPr lang="en-US" sz="2000" dirty="0">
              <a:latin typeface="Meiryo UI"/>
              <a:ea typeface="Meiryo UI"/>
            </a:endParaRPr>
          </a:p>
          <a:p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7118961-51FA-2399-4EB2-6CCBB913E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91296"/>
            <a:ext cx="5547003" cy="436670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8DDA087-8F99-A40C-1A44-D166B8A0B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927" y="4407197"/>
            <a:ext cx="2486526" cy="24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5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274E-0F9A-5037-B107-07EBF8B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演習２　電卓をつくろう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3E715-27B7-EF59-91F3-C183670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12" y="1555714"/>
            <a:ext cx="8931887" cy="1873286"/>
          </a:xfrm>
        </p:spPr>
        <p:txBody>
          <a:bodyPr>
            <a:normAutofit/>
          </a:bodyPr>
          <a:lstStyle/>
          <a:p>
            <a:r>
              <a:rPr kumimoji="1" lang="ja-JP" altLang="en-US" sz="3200" dirty="0"/>
              <a:t>入力例と出力例</a:t>
            </a:r>
            <a:endParaRPr kumimoji="1" lang="en-US" altLang="ja-JP" sz="3200" dirty="0"/>
          </a:p>
          <a:p>
            <a:r>
              <a:rPr kumimoji="1" lang="ja-JP" altLang="en-US" sz="3200" dirty="0"/>
              <a:t>「何行目の出力か」「計算途中の値」を出力</a:t>
            </a:r>
            <a:endParaRPr kumimoji="1" lang="en-US" altLang="ja-JP" sz="3200" dirty="0"/>
          </a:p>
          <a:p>
            <a:r>
              <a:rPr kumimoji="1" lang="ja-JP" altLang="en-US" sz="3200" dirty="0"/>
              <a:t>最後に改行</a:t>
            </a:r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898D237C-52F1-4258-F1AB-7E8552A81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074" y="3402956"/>
            <a:ext cx="1731081" cy="3359905"/>
          </a:xfrm>
          <a:prstGeom prst="rect">
            <a:avLst/>
          </a:prstGeom>
        </p:spPr>
      </p:pic>
      <p:pic>
        <p:nvPicPr>
          <p:cNvPr id="9" name="図 8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053A21DF-A176-3EA1-C1F9-103B2B0E8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03" y="3640059"/>
            <a:ext cx="3303423" cy="2911742"/>
          </a:xfrm>
          <a:prstGeom prst="rect">
            <a:avLst/>
          </a:prstGeom>
        </p:spPr>
      </p:pic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4A81192-EE41-0D51-0C08-2E1BBC7A2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900" y="3638530"/>
            <a:ext cx="1530429" cy="2914800"/>
          </a:xfrm>
          <a:prstGeom prst="rect">
            <a:avLst/>
          </a:prstGeom>
        </p:spPr>
      </p:pic>
      <p:pic>
        <p:nvPicPr>
          <p:cNvPr id="13" name="図 1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3DAF419-DA3A-395F-4C20-294A0BD85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013" y="2641383"/>
            <a:ext cx="1422473" cy="42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28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274E-0F9A-5037-B107-07EBF8B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演習２　電卓をつくろう ヒント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3E715-27B7-EF59-91F3-C183670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12" y="1555714"/>
            <a:ext cx="8931887" cy="18732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ja-JP" altLang="en-US" sz="32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・次のプログラムは、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5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つの整数を入力で一つずつ受け取り、受け取った整数を足して出力する</a:t>
            </a:r>
            <a:br>
              <a:rPr lang="ja-JP" altLang="en-US" sz="3200" dirty="0"/>
            </a:br>
            <a:r>
              <a:rPr lang="ja-JP" altLang="en-US" sz="3200" dirty="0"/>
              <a:t>・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また、今回の問題と同様に、出力が何行目かも同時に出力する</a:t>
            </a:r>
            <a:endParaRPr kumimoji="1" lang="en-US" altLang="ja-JP" sz="3200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54C028F4-9B7D-419E-7216-8CDBA7D20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1" y="3398966"/>
            <a:ext cx="4023168" cy="3459034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96E724D-BD81-C12B-3945-072BEFA16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3429541"/>
            <a:ext cx="1333811" cy="3428459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616FFB-5822-81A0-004B-A2AD79998259}"/>
              </a:ext>
            </a:extLst>
          </p:cNvPr>
          <p:cNvSpPr txBox="1"/>
          <p:nvPr/>
        </p:nvSpPr>
        <p:spPr>
          <a:xfrm>
            <a:off x="7188200" y="4881122"/>
            <a:ext cx="238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今回の鍵は入力した演算子をどう扱うかである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string,if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ネットで調べてみたりしよう</a:t>
            </a:r>
          </a:p>
        </p:txBody>
      </p:sp>
    </p:spTree>
    <p:extLst>
      <p:ext uri="{BB962C8B-B14F-4D97-AF65-F5344CB8AC3E}">
        <p14:creationId xmlns:p14="http://schemas.microsoft.com/office/powerpoint/2010/main" val="12927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E274E-0F9A-5037-B107-07EBF8BC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400" dirty="0"/>
              <a:t>演習３　</a:t>
            </a:r>
            <a:r>
              <a:rPr kumimoji="1" lang="en-US" altLang="ja-JP" sz="4400" dirty="0"/>
              <a:t>Theater</a:t>
            </a:r>
            <a:endParaRPr kumimoji="1" lang="ja-JP" altLang="en-US" sz="44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63E715-27B7-EF59-91F3-C18367023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212" y="1555712"/>
            <a:ext cx="10778454" cy="469268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kumimoji="1" lang="ja-JP" altLang="en-US" sz="2800" dirty="0"/>
              <a:t>与謝野晶子お姉ちゃんは劇場の受付を担当している。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この劇場には、席 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から席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10000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までの、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10000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個の席があります。</a:t>
            </a:r>
          </a:p>
          <a:p>
            <a:pPr algn="l"/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彼女のメモ書きによると、今までの間に 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N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組の団体が来て、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I</a:t>
            </a:r>
            <a:r>
              <a:rPr lang="ja-JP" altLang="en-US" sz="2800" i="1" dirty="0">
                <a:solidFill>
                  <a:srgbClr val="333333"/>
                </a:solidFill>
                <a:latin typeface="KaTeX_Main"/>
              </a:rPr>
              <a:t> 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組目の団体は席 </a:t>
            </a:r>
            <a:r>
              <a:rPr lang="en-US" altLang="ja-JP" sz="2800" b="0" i="1" dirty="0" err="1">
                <a:solidFill>
                  <a:srgbClr val="333333"/>
                </a:solidFill>
                <a:effectLst/>
                <a:latin typeface="KaTeX_Main"/>
              </a:rPr>
              <a:t>l_i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から席 </a:t>
            </a:r>
            <a:r>
              <a:rPr lang="en-US" altLang="ja-JP" sz="2800" b="0" i="1" dirty="0" err="1">
                <a:solidFill>
                  <a:srgbClr val="333333"/>
                </a:solidFill>
                <a:effectLst/>
                <a:latin typeface="KaTeX_Main"/>
              </a:rPr>
              <a:t>r_i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までの連続した席に座っています。</a:t>
            </a:r>
          </a:p>
          <a:p>
            <a:pPr algn="l"/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今、劇場の席には何人座っているか求めてください。</a:t>
            </a:r>
            <a:endParaRPr lang="en-US" altLang="ja-JP" sz="2800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/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制約</a:t>
            </a:r>
            <a:endParaRPr lang="en-US" altLang="ja-JP" sz="2800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AMS"/>
              </a:rPr>
              <a:t>≦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th"/>
              </a:rPr>
              <a:t>N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AMS"/>
              </a:rPr>
              <a:t>≦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1000</a:t>
            </a:r>
            <a:endParaRPr lang="ja-JP" altLang="en-US" sz="2800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1≦l_i≦r_i≦1000001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AMS"/>
              </a:rPr>
              <a:t>≦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th"/>
              </a:rPr>
              <a:t>li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AMS"/>
              </a:rPr>
              <a:t>≦</a:t>
            </a:r>
            <a:r>
              <a:rPr lang="en-US" altLang="ja-JP" sz="2800" b="0" i="1" dirty="0" err="1">
                <a:solidFill>
                  <a:srgbClr val="333333"/>
                </a:solidFill>
                <a:effectLst/>
                <a:latin typeface="KaTeX_Math"/>
              </a:rPr>
              <a:t>ri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ja-JP" altLang="en-US" sz="2800" b="0" i="1" dirty="0">
                <a:solidFill>
                  <a:srgbClr val="333333"/>
                </a:solidFill>
                <a:effectLst/>
                <a:latin typeface="KaTeX_AMS"/>
              </a:rPr>
              <a:t>≦</a:t>
            </a:r>
            <a:r>
              <a:rPr lang="en-US" altLang="ja-JP" sz="2800" b="0" i="1" dirty="0">
                <a:solidFill>
                  <a:srgbClr val="333333"/>
                </a:solidFill>
                <a:effectLst/>
                <a:latin typeface="KaTeX_Main"/>
              </a:rPr>
              <a:t>100000</a:t>
            </a:r>
            <a:endParaRPr lang="ja-JP" altLang="en-US" sz="2800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同じ席に複数の人が座ることはない。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sz="28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入力は全て整数である。</a:t>
            </a:r>
          </a:p>
          <a:p>
            <a:pPr algn="l"/>
            <a:endParaRPr lang="ja-JP" altLang="en-US" sz="2800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endParaRPr kumimoji="1" lang="ja-JP" altLang="en-US" sz="2000" dirty="0"/>
          </a:p>
          <a:p>
            <a:pPr marL="0" indent="0">
              <a:buNone/>
            </a:pPr>
            <a:endParaRPr kumimoji="1" lang="en-US" altLang="ja-JP" sz="3200" dirty="0"/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95D36B8-2F42-E041-1388-BA76D2E7D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83" y="3993681"/>
            <a:ext cx="4025515" cy="2152255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C2D26827-CA85-4DFB-BAA7-BB34199B8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260" y="3536351"/>
            <a:ext cx="1720938" cy="220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79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B474-E1DE-1DA7-608B-0CDC6FD9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>
                <a:latin typeface="Meiryo UI"/>
                <a:ea typeface="Meiryo UI"/>
              </a:rPr>
              <a:t>比較演算子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AC4EC-7AA9-4483-280D-F181DBFDA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5082"/>
            <a:ext cx="9703133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z="2400">
                <a:latin typeface="Meiryo UI"/>
                <a:ea typeface="Meiryo UI"/>
              </a:rPr>
              <a:t>条件式のところには、多くの場合、</a:t>
            </a:r>
            <a:r>
              <a:rPr lang="ja-JP" altLang="en-US" sz="2400" b="1">
                <a:latin typeface="Meiryo UI"/>
                <a:ea typeface="Meiryo UI"/>
              </a:rPr>
              <a:t>比較演算子</a:t>
            </a:r>
            <a:r>
              <a:rPr lang="ja-JP" altLang="en-US" sz="2400">
                <a:latin typeface="Meiryo UI"/>
                <a:ea typeface="Meiryo UI"/>
              </a:rPr>
              <a:t>を使って条件を書きます</a:t>
            </a:r>
            <a:r>
              <a:rPr lang="en-US" sz="2400">
                <a:latin typeface="Meiryo UI"/>
                <a:ea typeface="Meiryo UI"/>
              </a:rPr>
              <a:t>。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0A22C81-8953-B803-F5CC-0E70266CF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18" y="1932571"/>
            <a:ext cx="3536514" cy="47360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0406B-0A39-C96C-8DE7-DB7455EEFFC8}"/>
              </a:ext>
            </a:extLst>
          </p:cNvPr>
          <p:cNvSpPr txBox="1"/>
          <p:nvPr/>
        </p:nvSpPr>
        <p:spPr>
          <a:xfrm>
            <a:off x="4265112" y="2208756"/>
            <a:ext cx="615654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>
                <a:ea typeface="+mn-lt"/>
                <a:cs typeface="+mn-lt"/>
              </a:rPr>
              <a:t>・</a:t>
            </a:r>
            <a:r>
              <a:rPr lang="ja-JP" sz="2400">
                <a:ea typeface="+mn-lt"/>
                <a:cs typeface="+mn-lt"/>
              </a:rPr>
              <a:t>「より大きい」「より小さい」を表す記号は数学と同じ</a:t>
            </a:r>
            <a:br>
              <a:rPr lang="ja-JP" sz="2400">
                <a:ea typeface="+mn-lt"/>
                <a:cs typeface="+mn-lt"/>
              </a:rPr>
            </a:br>
            <a:r>
              <a:rPr lang="ja-JP" altLang="en-US" sz="2400">
                <a:ea typeface="+mn-lt"/>
                <a:cs typeface="+mn-lt"/>
              </a:rPr>
              <a:t>・</a:t>
            </a:r>
            <a:r>
              <a:rPr lang="ja-JP" sz="2400">
                <a:ea typeface="+mn-lt"/>
                <a:cs typeface="+mn-lt"/>
              </a:rPr>
              <a:t>「等しい」は</a:t>
            </a:r>
            <a:r>
              <a:rPr lang="ja-JP" sz="2400">
                <a:latin typeface="Consolas"/>
                <a:ea typeface="メイリオ"/>
              </a:rPr>
              <a:t>=</a:t>
            </a:r>
            <a:r>
              <a:rPr lang="ja-JP" sz="2400">
                <a:ea typeface="+mn-lt"/>
                <a:cs typeface="+mn-lt"/>
              </a:rPr>
              <a:t>を2つ繋げたもの</a:t>
            </a:r>
            <a:endParaRPr lang="en-US" altLang="ja-JP" sz="2400">
              <a:ea typeface="メイリオ" panose="020B0604030504040204" pitchFamily="34" charset="-128"/>
              <a:cs typeface="+mn-lt"/>
            </a:endParaRPr>
          </a:p>
          <a:p>
            <a:r>
              <a:rPr lang="ja-JP" altLang="en-US" sz="2400">
                <a:ea typeface="+mn-lt"/>
                <a:cs typeface="+mn-lt"/>
              </a:rPr>
              <a:t>・</a:t>
            </a:r>
            <a:r>
              <a:rPr lang="ja-JP" sz="2400">
                <a:ea typeface="+mn-lt"/>
                <a:cs typeface="+mn-lt"/>
              </a:rPr>
              <a:t>「等しくない」は</a:t>
            </a:r>
            <a:r>
              <a:rPr lang="ja-JP" sz="2400">
                <a:latin typeface="Consolas"/>
                <a:ea typeface="メイリオ"/>
              </a:rPr>
              <a:t>!</a:t>
            </a:r>
            <a:r>
              <a:rPr lang="ja-JP" sz="2400">
                <a:ea typeface="+mn-lt"/>
                <a:cs typeface="+mn-lt"/>
              </a:rPr>
              <a:t>が</a:t>
            </a:r>
            <a:r>
              <a:rPr lang="ja-JP" sz="2400">
                <a:latin typeface="Consolas"/>
                <a:ea typeface="メイリオ"/>
              </a:rPr>
              <a:t>=</a:t>
            </a:r>
            <a:r>
              <a:rPr lang="ja-JP" sz="2400">
                <a:ea typeface="+mn-lt"/>
                <a:cs typeface="+mn-lt"/>
              </a:rPr>
              <a:t>の前につきます。</a:t>
            </a:r>
            <a:br>
              <a:rPr lang="ja-JP" sz="2400">
                <a:ea typeface="+mn-lt"/>
                <a:cs typeface="+mn-lt"/>
              </a:rPr>
            </a:br>
            <a:r>
              <a:rPr lang="ja-JP" altLang="en-US" sz="2400">
                <a:ea typeface="+mn-lt"/>
                <a:cs typeface="+mn-lt"/>
              </a:rPr>
              <a:t>・</a:t>
            </a:r>
            <a:r>
              <a:rPr lang="ja-JP" sz="2400">
                <a:latin typeface="Consolas"/>
                <a:ea typeface="メイリオ"/>
              </a:rPr>
              <a:t>&gt;=</a:t>
            </a:r>
            <a:r>
              <a:rPr lang="ja-JP" sz="2400">
                <a:ea typeface="+mn-lt"/>
                <a:cs typeface="+mn-lt"/>
              </a:rPr>
              <a:t>,</a:t>
            </a:r>
            <a:r>
              <a:rPr lang="ja-JP" sz="2400">
                <a:latin typeface="Consolas"/>
                <a:ea typeface="メイリオ"/>
              </a:rPr>
              <a:t>&lt;=</a:t>
            </a:r>
            <a:r>
              <a:rPr lang="ja-JP" sz="2400">
                <a:ea typeface="+mn-lt"/>
                <a:cs typeface="+mn-lt"/>
              </a:rPr>
              <a:t>のように右に</a:t>
            </a:r>
            <a:r>
              <a:rPr lang="ja-JP" sz="2400">
                <a:latin typeface="Consolas"/>
                <a:ea typeface="メイリオ"/>
              </a:rPr>
              <a:t>=</a:t>
            </a:r>
            <a:r>
              <a:rPr lang="ja-JP" sz="2400">
                <a:ea typeface="+mn-lt"/>
                <a:cs typeface="+mn-lt"/>
              </a:rPr>
              <a:t>をつけます。</a:t>
            </a:r>
            <a:endParaRPr lang="en-US" altLang="ja-JP" sz="2400">
              <a:ea typeface="メイリオ" panose="020B060403050404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17A5C-35FD-6CB7-2F46-FA5C6773B6DB}"/>
              </a:ext>
            </a:extLst>
          </p:cNvPr>
          <p:cNvSpPr txBox="1"/>
          <p:nvPr/>
        </p:nvSpPr>
        <p:spPr>
          <a:xfrm>
            <a:off x="4368384" y="4523984"/>
            <a:ext cx="594777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400" b="1">
                <a:ea typeface="メイリオ"/>
              </a:rPr>
              <a:t>※比較演算子の==と代入の=を</a:t>
            </a:r>
            <a:endParaRPr lang="en-US" altLang="ja-JP" b="1">
              <a:ea typeface="メイリオ"/>
            </a:endParaRPr>
          </a:p>
          <a:p>
            <a:pPr algn="l"/>
            <a:r>
              <a:rPr lang="ja-JP" altLang="en-US" sz="2400" b="1">
                <a:ea typeface="メイリオ"/>
              </a:rPr>
              <a:t>書き間違えないように</a:t>
            </a:r>
            <a:endParaRPr lang="ja-JP" b="1"/>
          </a:p>
          <a:p>
            <a:endParaRPr lang="ja-JP" altLang="en-US" sz="2400" b="1">
              <a:ea typeface="メイリオ"/>
            </a:endParaRPr>
          </a:p>
          <a:p>
            <a:r>
              <a:rPr lang="ja-JP" altLang="en-US" sz="2400">
                <a:ea typeface="メイリオ"/>
              </a:rPr>
              <a:t>＝でも実行できるが</a:t>
            </a:r>
          </a:p>
          <a:p>
            <a:r>
              <a:rPr lang="ja-JP" altLang="en-US" sz="2400">
                <a:ea typeface="メイリオ"/>
              </a:rPr>
              <a:t>意味が変わってしまう</a:t>
            </a:r>
          </a:p>
        </p:txBody>
      </p:sp>
    </p:spTree>
    <p:extLst>
      <p:ext uri="{BB962C8B-B14F-4D97-AF65-F5344CB8AC3E}">
        <p14:creationId xmlns:p14="http://schemas.microsoft.com/office/powerpoint/2010/main" val="1389533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88E473-82A7-E0C0-02DA-AE7D099A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今日の目次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EA4AD1-4FC7-681B-D8AD-0B04690D0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z="4400" dirty="0"/>
              <a:t>while</a:t>
            </a:r>
            <a:r>
              <a:rPr kumimoji="1" lang="ja-JP" altLang="en-US" sz="4400" dirty="0"/>
              <a:t>文</a:t>
            </a:r>
            <a:endParaRPr kumimoji="1" lang="en-US" altLang="ja-JP" sz="4400" dirty="0"/>
          </a:p>
          <a:p>
            <a:r>
              <a:rPr lang="en-US" altLang="ja-JP" sz="4400" dirty="0"/>
              <a:t>for</a:t>
            </a:r>
            <a:r>
              <a:rPr lang="ja-JP" altLang="en-US" sz="4400" dirty="0"/>
              <a:t>文</a:t>
            </a:r>
            <a:endParaRPr lang="en-US" altLang="ja-JP" sz="4400" dirty="0"/>
          </a:p>
          <a:p>
            <a:r>
              <a:rPr lang="en-US" altLang="ja-JP" sz="4400" dirty="0"/>
              <a:t>break</a:t>
            </a:r>
          </a:p>
          <a:p>
            <a:r>
              <a:rPr lang="en-US" altLang="ja-JP" sz="4400" dirty="0" err="1"/>
              <a:t>countinue</a:t>
            </a:r>
            <a:endParaRPr lang="en-US" altLang="ja-JP" sz="4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1773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ED7416-5A8D-7B99-B178-5513D64ED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w</a:t>
            </a:r>
            <a:r>
              <a:rPr kumimoji="1" lang="en-US" altLang="ja-JP" sz="4800" dirty="0"/>
              <a:t>hile</a:t>
            </a:r>
            <a:r>
              <a:rPr kumimoji="1" lang="ja-JP" altLang="en-US" sz="4800" dirty="0"/>
              <a:t>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695EE7-A77E-4017-27F7-1F112F4ED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/>
              <a:t>キーポイント</a:t>
            </a:r>
            <a:endParaRPr lang="en-US" altLang="ja-JP" sz="3200" dirty="0"/>
          </a:p>
          <a:p>
            <a:r>
              <a:rPr lang="en-US" altLang="ja-JP" sz="3200" dirty="0"/>
              <a:t>w</a:t>
            </a:r>
            <a:r>
              <a:rPr kumimoji="1" lang="en-US" altLang="ja-JP" sz="3200" dirty="0"/>
              <a:t>hile</a:t>
            </a:r>
            <a:r>
              <a:rPr kumimoji="1" lang="ja-JP" altLang="en-US" sz="3200" dirty="0"/>
              <a:t>文を使うと</a:t>
            </a:r>
            <a:r>
              <a:rPr kumimoji="1" lang="ja-JP" altLang="en-US" sz="3200" b="1" dirty="0">
                <a:highlight>
                  <a:srgbClr val="FFFF00"/>
                </a:highlight>
              </a:rPr>
              <a:t>繰り返し処理</a:t>
            </a:r>
            <a:r>
              <a:rPr kumimoji="1" lang="ja-JP" altLang="en-US" sz="3200" dirty="0"/>
              <a:t>ができる</a:t>
            </a:r>
            <a:endParaRPr kumimoji="1" lang="en-US" altLang="ja-JP" sz="3200" dirty="0"/>
          </a:p>
          <a:p>
            <a:r>
              <a:rPr kumimoji="1" lang="ja-JP" altLang="en-US" sz="3200" dirty="0"/>
              <a:t>条件式が</a:t>
            </a:r>
            <a:r>
              <a:rPr kumimoji="1" lang="ja-JP" altLang="en-US" sz="3200" b="1" dirty="0">
                <a:highlight>
                  <a:srgbClr val="FFFF00"/>
                </a:highlight>
              </a:rPr>
              <a:t>真の時</a:t>
            </a:r>
            <a:r>
              <a:rPr kumimoji="1" lang="ja-JP" altLang="en-US" sz="3200" dirty="0"/>
              <a:t>処理を繰り返す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83562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/>
              <a:t>w</a:t>
            </a:r>
            <a:r>
              <a:rPr kumimoji="1" lang="en-US" altLang="ja-JP" sz="4800"/>
              <a:t>hile</a:t>
            </a:r>
            <a:r>
              <a:rPr kumimoji="1" lang="ja-JP" altLang="en-US" sz="4800"/>
              <a:t>文</a:t>
            </a:r>
            <a:endParaRPr kumimoji="1" lang="ja-JP" altLang="en-US" sz="48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1353"/>
            <a:ext cx="9653782" cy="1513053"/>
          </a:xfrm>
        </p:spPr>
        <p:txBody>
          <a:bodyPr>
            <a:normAutofit/>
          </a:bodyPr>
          <a:lstStyle/>
          <a:p>
            <a:r>
              <a:rPr kumimoji="1" lang="ja-JP" altLang="en-US" sz="3200" b="1" dirty="0">
                <a:highlight>
                  <a:srgbClr val="FFFF00"/>
                </a:highlight>
              </a:rPr>
              <a:t>繰り返し処理</a:t>
            </a:r>
            <a:r>
              <a:rPr kumimoji="1" lang="ja-JP" altLang="en-US" sz="3200" dirty="0"/>
              <a:t>が出来る</a:t>
            </a:r>
            <a:endParaRPr kumimoji="1" lang="en-US" altLang="ja-JP" sz="3200" dirty="0"/>
          </a:p>
          <a:p>
            <a:r>
              <a:rPr kumimoji="1" lang="ja-JP" altLang="en-US" sz="3200" dirty="0"/>
              <a:t>同じ事を何回も書く必要がない→</a:t>
            </a:r>
            <a:r>
              <a:rPr kumimoji="1" lang="ja-JP" altLang="en-US" sz="3200" dirty="0">
                <a:solidFill>
                  <a:srgbClr val="FF0000"/>
                </a:solidFill>
              </a:rPr>
              <a:t>超便利！</a:t>
            </a:r>
            <a:endParaRPr kumimoji="1" lang="en-US" altLang="ja-JP" sz="3200" dirty="0">
              <a:solidFill>
                <a:srgbClr val="FF0000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DE5F152-0A97-8F26-405E-8253BF4E6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04" y="2871537"/>
            <a:ext cx="3798920" cy="39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4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4800" dirty="0"/>
              <a:t>動作検証</a:t>
            </a:r>
          </a:p>
        </p:txBody>
      </p:sp>
      <p:pic>
        <p:nvPicPr>
          <p:cNvPr id="5" name="コンテンツ プレースホルダー 4" descr="テキスト&#10;&#10;自動的に生成された説明">
            <a:extLst>
              <a:ext uri="{FF2B5EF4-FFF2-40B4-BE49-F238E27FC236}">
                <a16:creationId xmlns:a16="http://schemas.microsoft.com/office/drawing/2014/main" id="{5E2B8871-2701-FA14-38E8-AD0E4C269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7" y="2181727"/>
            <a:ext cx="6484999" cy="3870081"/>
          </a:xfrm>
        </p:spPr>
      </p:pic>
      <p:pic>
        <p:nvPicPr>
          <p:cNvPr id="9" name="図 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012543E1-8CE1-B4C0-87C4-CB7BDE6CB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92" y="1671891"/>
            <a:ext cx="1371670" cy="4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75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92F12-4945-7815-3083-CD32B4BB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4800" dirty="0"/>
              <a:t>w</a:t>
            </a:r>
            <a:r>
              <a:rPr kumimoji="1" lang="en-US" altLang="ja-JP" sz="4800" dirty="0"/>
              <a:t>hile</a:t>
            </a:r>
            <a:r>
              <a:rPr kumimoji="1" lang="ja-JP" altLang="en-US" sz="4800" dirty="0"/>
              <a:t>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762D1A-E201-4869-19C4-D45699B4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1353"/>
            <a:ext cx="9653782" cy="1513053"/>
          </a:xfrm>
        </p:spPr>
        <p:txBody>
          <a:bodyPr>
            <a:normAutofit/>
          </a:bodyPr>
          <a:lstStyle/>
          <a:p>
            <a:r>
              <a:rPr kumimoji="1" lang="ja-JP" altLang="en-US" sz="3200" dirty="0">
                <a:solidFill>
                  <a:schemeClr val="tx1"/>
                </a:solidFill>
              </a:rPr>
              <a:t>前ページのコード→「</a:t>
            </a:r>
            <a:r>
              <a:rPr kumimoji="1" lang="ja-JP" altLang="en-US" sz="3200" b="1" dirty="0">
                <a:solidFill>
                  <a:schemeClr val="tx1"/>
                </a:solidFill>
                <a:highlight>
                  <a:srgbClr val="FFFF00"/>
                </a:highlight>
              </a:rPr>
              <a:t>無限ループ</a:t>
            </a:r>
            <a:r>
              <a:rPr kumimoji="1" lang="ja-JP" altLang="en-US" sz="3200" dirty="0">
                <a:solidFill>
                  <a:schemeClr val="tx1"/>
                </a:solidFill>
              </a:rPr>
              <a:t>」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r>
              <a:rPr kumimoji="1" lang="ja-JP" altLang="en-US" sz="3200" dirty="0">
                <a:solidFill>
                  <a:schemeClr val="tx1"/>
                </a:solidFill>
              </a:rPr>
              <a:t>ループ回数の指定も出来る</a:t>
            </a:r>
            <a:endParaRPr kumimoji="1" lang="en-US" altLang="ja-JP" sz="3200" dirty="0">
              <a:solidFill>
                <a:schemeClr val="tx1"/>
              </a:solidFill>
            </a:endParaRPr>
          </a:p>
          <a:p>
            <a:endParaRPr kumimoji="1" lang="ja-JP" altLang="en-US" dirty="0"/>
          </a:p>
        </p:txBody>
      </p:sp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79ACAB94-BFE9-E010-3A8D-E0381BCC3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4" y="2887579"/>
            <a:ext cx="5959593" cy="3970421"/>
          </a:xfrm>
          <a:prstGeom prst="rect">
            <a:avLst/>
          </a:prstGeom>
        </p:spPr>
      </p:pic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C1F573A5-04D5-8B26-FA18-FC1C36F57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07" y="2934859"/>
            <a:ext cx="2332155" cy="243504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BA2A605-6157-1A82-7AA5-B4FE9E3302CD}"/>
              </a:ext>
            </a:extLst>
          </p:cNvPr>
          <p:cNvSpPr txBox="1"/>
          <p:nvPr/>
        </p:nvSpPr>
        <p:spPr>
          <a:xfrm>
            <a:off x="7042484" y="5662862"/>
            <a:ext cx="2813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err="1">
                <a:solidFill>
                  <a:srgbClr val="C00000"/>
                </a:solidFill>
                <a:highlight>
                  <a:srgbClr val="FFFF00"/>
                </a:highlight>
              </a:rPr>
              <a:t>i</a:t>
            </a:r>
            <a:r>
              <a:rPr kumimoji="1" lang="en-US" altLang="ja-JP" sz="3200" dirty="0">
                <a:solidFill>
                  <a:srgbClr val="C00000"/>
                </a:solidFill>
                <a:highlight>
                  <a:srgbClr val="FFFF00"/>
                </a:highlight>
              </a:rPr>
              <a:t>++ </a:t>
            </a:r>
            <a:r>
              <a:rPr kumimoji="1" lang="en-US" altLang="ja-JP" sz="3200" dirty="0" err="1"/>
              <a:t>i</a:t>
            </a:r>
            <a:r>
              <a:rPr kumimoji="1" lang="ja-JP" altLang="en-US" sz="3200" dirty="0"/>
              <a:t>を</a:t>
            </a:r>
            <a:r>
              <a:rPr kumimoji="1" lang="en-US" altLang="ja-JP" sz="3200" dirty="0"/>
              <a:t>1</a:t>
            </a:r>
            <a:r>
              <a:rPr kumimoji="1" lang="ja-JP" altLang="en-US" sz="3200" dirty="0"/>
              <a:t>増やす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567425159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ファセット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2584</TotalTime>
  <Words>1342</Words>
  <Application>Microsoft Office PowerPoint</Application>
  <PresentationFormat>ワイド画面</PresentationFormat>
  <Paragraphs>154</Paragraphs>
  <Slides>32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44" baseType="lpstr">
      <vt:lpstr>KaTeX_AMS</vt:lpstr>
      <vt:lpstr>KaTeX_Main</vt:lpstr>
      <vt:lpstr>KaTeX_Math</vt:lpstr>
      <vt:lpstr>Meiryo UI</vt:lpstr>
      <vt:lpstr>YakuHanJPs</vt:lpstr>
      <vt:lpstr>游ゴシック</vt:lpstr>
      <vt:lpstr>Arial</vt:lpstr>
      <vt:lpstr>Consolas</vt:lpstr>
      <vt:lpstr>Lato</vt:lpstr>
      <vt:lpstr>Trebuchet MS</vt:lpstr>
      <vt:lpstr>Wingdings 3</vt:lpstr>
      <vt:lpstr>ファセット</vt:lpstr>
      <vt:lpstr>C++講習会</vt:lpstr>
      <vt:lpstr>前回の復習</vt:lpstr>
      <vt:lpstr>if文</vt:lpstr>
      <vt:lpstr>比較演算子</vt:lpstr>
      <vt:lpstr>今日の目次</vt:lpstr>
      <vt:lpstr>while文</vt:lpstr>
      <vt:lpstr>while文</vt:lpstr>
      <vt:lpstr>動作検証</vt:lpstr>
      <vt:lpstr>while文</vt:lpstr>
      <vt:lpstr>while文</vt:lpstr>
      <vt:lpstr>while文</vt:lpstr>
      <vt:lpstr>動作確認2(応用例)</vt:lpstr>
      <vt:lpstr>For文の前に、、、</vt:lpstr>
      <vt:lpstr>変数のスコープ</vt:lpstr>
      <vt:lpstr>変数のスコープ</vt:lpstr>
      <vt:lpstr>変数のスコープ</vt:lpstr>
      <vt:lpstr>複合代入演算子</vt:lpstr>
      <vt:lpstr>for文</vt:lpstr>
      <vt:lpstr>for文</vt:lpstr>
      <vt:lpstr>動作確認３</vt:lpstr>
      <vt:lpstr>for文～breakとcontinue</vt:lpstr>
      <vt:lpstr>for文～breakとcontinue</vt:lpstr>
      <vt:lpstr>for文～breakとcontinue</vt:lpstr>
      <vt:lpstr>小話　forとwhileの違い</vt:lpstr>
      <vt:lpstr>小話　forとwhileの違い</vt:lpstr>
      <vt:lpstr>小話　for文のコツ</vt:lpstr>
      <vt:lpstr>小話　for文のコツ</vt:lpstr>
      <vt:lpstr>演習１　棒グラフの出力</vt:lpstr>
      <vt:lpstr>演習２　電卓をつくろう</vt:lpstr>
      <vt:lpstr>演習２　電卓をつくろう</vt:lpstr>
      <vt:lpstr>演習２　電卓をつくろう ヒント</vt:lpstr>
      <vt:lpstr>演習３　Theater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C++講習会</dc:title>
  <dc:creator>小野寺 春樹</dc:creator>
  <cp:lastModifiedBy>小野寺 春樹</cp:lastModifiedBy>
  <cp:revision>1</cp:revision>
  <cp:lastPrinted>2022-05-10T07:51:48Z</cp:lastPrinted>
  <dcterms:created xsi:type="dcterms:W3CDTF">2022-04-28T07:57:25Z</dcterms:created>
  <dcterms:modified xsi:type="dcterms:W3CDTF">2022-05-10T11:47:17Z</dcterms:modified>
</cp:coreProperties>
</file>